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ssistant ExtraLight"/>
      <p:regular r:id="rId23"/>
      <p:bold r:id="rId24"/>
    </p:embeddedFont>
    <p:embeddedFont>
      <p:font typeface="Fira Sans Extra Condensed Medium"/>
      <p:regular r:id="rId25"/>
      <p:bold r:id="rId26"/>
      <p:italic r:id="rId27"/>
      <p:boldItalic r:id="rId28"/>
    </p:embeddedFont>
    <p:embeddedFont>
      <p:font typeface="Barlow Condensed"/>
      <p:regular r:id="rId29"/>
      <p:bold r:id="rId30"/>
      <p:italic r:id="rId31"/>
      <p:boldItalic r:id="rId32"/>
    </p:embeddedFont>
    <p:embeddedFont>
      <p:font typeface="Pontano Sans"/>
      <p:regular r:id="rId33"/>
    </p:embeddedFont>
    <p:embeddedFont>
      <p:font typeface="Nunito Sans ExtraBold"/>
      <p:bold r:id="rId34"/>
      <p:boldItalic r:id="rId35"/>
    </p:embeddedFont>
    <p:embeddedFont>
      <p:font typeface="Nuni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guide id="3" orient="horz" pos="1620">
          <p15:clr>
            <a:srgbClr val="A4A3A4"/>
          </p15:clr>
        </p15:guide>
      </p15:sldGuideLst>
    </p:ext>
    <p:ext uri="http://customooxmlschemas.google.com/">
      <go:slidesCustomData xmlns:go="http://customooxmlschemas.google.com/" r:id="rId40" roundtripDataSignature="AMtx7mhBLWo3JZq5uqvaScD2dxUFTq22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 pos="1620" orient="horz"/>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ssistantExtraLight-bold.fntdata"/><Relationship Id="rId23" Type="http://schemas.openxmlformats.org/officeDocument/2006/relationships/font" Target="fonts/AssistantExtra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Condense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Condensed-italic.fntdata"/><Relationship Id="rId30" Type="http://schemas.openxmlformats.org/officeDocument/2006/relationships/font" Target="fonts/BarlowCondensed-bold.fntdata"/><Relationship Id="rId11" Type="http://schemas.openxmlformats.org/officeDocument/2006/relationships/slide" Target="slides/slide6.xml"/><Relationship Id="rId33" Type="http://schemas.openxmlformats.org/officeDocument/2006/relationships/font" Target="fonts/PontanoSans-regular.fntdata"/><Relationship Id="rId10" Type="http://schemas.openxmlformats.org/officeDocument/2006/relationships/slide" Target="slides/slide5.xml"/><Relationship Id="rId32" Type="http://schemas.openxmlformats.org/officeDocument/2006/relationships/font" Target="fonts/BarlowCondensed-boldItalic.fntdata"/><Relationship Id="rId13" Type="http://schemas.openxmlformats.org/officeDocument/2006/relationships/slide" Target="slides/slide8.xml"/><Relationship Id="rId35" Type="http://schemas.openxmlformats.org/officeDocument/2006/relationships/font" Target="fonts/NunitoSansExtraBold-boldItalic.fntdata"/><Relationship Id="rId12" Type="http://schemas.openxmlformats.org/officeDocument/2006/relationships/slide" Target="slides/slide7.xml"/><Relationship Id="rId34" Type="http://schemas.openxmlformats.org/officeDocument/2006/relationships/font" Target="fonts/NunitoSansExtraBold-bold.fntdata"/><Relationship Id="rId15" Type="http://schemas.openxmlformats.org/officeDocument/2006/relationships/slide" Target="slides/slide10.xml"/><Relationship Id="rId37" Type="http://schemas.openxmlformats.org/officeDocument/2006/relationships/font" Target="fonts/NunitoSans-bold.fntdata"/><Relationship Id="rId14" Type="http://schemas.openxmlformats.org/officeDocument/2006/relationships/slide" Target="slides/slide9.xml"/><Relationship Id="rId36" Type="http://schemas.openxmlformats.org/officeDocument/2006/relationships/font" Target="fonts/NunitoSans-regular.fntdata"/><Relationship Id="rId17" Type="http://schemas.openxmlformats.org/officeDocument/2006/relationships/slide" Target="slides/slide12.xml"/><Relationship Id="rId39" Type="http://schemas.openxmlformats.org/officeDocument/2006/relationships/font" Target="fonts/NunitoSans-boldItalic.fntdata"/><Relationship Id="rId16" Type="http://schemas.openxmlformats.org/officeDocument/2006/relationships/slide" Target="slides/slide11.xml"/><Relationship Id="rId38" Type="http://schemas.openxmlformats.org/officeDocument/2006/relationships/font" Target="fonts/Nunito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
        <p:nvSpPr>
          <p:cNvPr id="9" name="Google Shape;9;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2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84" name="Shape 84"/>
        <p:cNvGrpSpPr/>
        <p:nvPr/>
      </p:nvGrpSpPr>
      <p:grpSpPr>
        <a:xfrm>
          <a:off x="0" y="0"/>
          <a:ext cx="0" cy="0"/>
          <a:chOff x="0" y="0"/>
          <a:chExt cx="0" cy="0"/>
        </a:xfrm>
      </p:grpSpPr>
      <p:sp>
        <p:nvSpPr>
          <p:cNvPr id="85" name="Google Shape;85;p29"/>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86" name="Google Shape;86;p29"/>
          <p:cNvSpPr txBox="1"/>
          <p:nvPr>
            <p:ph idx="1" type="body"/>
          </p:nvPr>
        </p:nvSpPr>
        <p:spPr>
          <a:xfrm>
            <a:off x="2780100" y="2134800"/>
            <a:ext cx="3583800" cy="1476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lt1"/>
              </a:buClr>
              <a:buSzPts val="1100"/>
              <a:buChar char="●"/>
              <a:defRPr sz="1100">
                <a:solidFill>
                  <a:schemeClr val="lt1"/>
                </a:solidFill>
              </a:defRPr>
            </a:lvl1pPr>
            <a:lvl2pPr indent="-298450" lvl="1" marL="914400" algn="l">
              <a:lnSpc>
                <a:spcPct val="115000"/>
              </a:lnSpc>
              <a:spcBef>
                <a:spcPts val="1600"/>
              </a:spcBef>
              <a:spcAft>
                <a:spcPts val="0"/>
              </a:spcAft>
              <a:buClr>
                <a:schemeClr val="lt1"/>
              </a:buClr>
              <a:buSzPts val="1100"/>
              <a:buChar char="○"/>
              <a:defRPr sz="1100">
                <a:solidFill>
                  <a:schemeClr val="lt1"/>
                </a:solidFill>
              </a:defRPr>
            </a:lvl2pPr>
            <a:lvl3pPr indent="-298450" lvl="2" marL="1371600" algn="l">
              <a:lnSpc>
                <a:spcPct val="115000"/>
              </a:lnSpc>
              <a:spcBef>
                <a:spcPts val="1600"/>
              </a:spcBef>
              <a:spcAft>
                <a:spcPts val="0"/>
              </a:spcAft>
              <a:buClr>
                <a:schemeClr val="lt1"/>
              </a:buClr>
              <a:buSzPts val="1100"/>
              <a:buChar char="■"/>
              <a:defRPr sz="1100">
                <a:solidFill>
                  <a:schemeClr val="lt1"/>
                </a:solidFill>
              </a:defRPr>
            </a:lvl3pPr>
            <a:lvl4pPr indent="-298450" lvl="3" marL="1828800" algn="l">
              <a:lnSpc>
                <a:spcPct val="115000"/>
              </a:lnSpc>
              <a:spcBef>
                <a:spcPts val="1600"/>
              </a:spcBef>
              <a:spcAft>
                <a:spcPts val="0"/>
              </a:spcAft>
              <a:buClr>
                <a:schemeClr val="lt1"/>
              </a:buClr>
              <a:buSzPts val="1100"/>
              <a:buChar char="●"/>
              <a:defRPr sz="1100">
                <a:solidFill>
                  <a:schemeClr val="lt1"/>
                </a:solidFill>
              </a:defRPr>
            </a:lvl4pPr>
            <a:lvl5pPr indent="-298450" lvl="4" marL="2286000" algn="l">
              <a:lnSpc>
                <a:spcPct val="115000"/>
              </a:lnSpc>
              <a:spcBef>
                <a:spcPts val="1600"/>
              </a:spcBef>
              <a:spcAft>
                <a:spcPts val="0"/>
              </a:spcAft>
              <a:buClr>
                <a:schemeClr val="lt1"/>
              </a:buClr>
              <a:buSzPts val="1100"/>
              <a:buChar char="○"/>
              <a:defRPr sz="1100">
                <a:solidFill>
                  <a:schemeClr val="lt1"/>
                </a:solidFill>
              </a:defRPr>
            </a:lvl5pPr>
            <a:lvl6pPr indent="-298450" lvl="5" marL="2743200" algn="l">
              <a:lnSpc>
                <a:spcPct val="115000"/>
              </a:lnSpc>
              <a:spcBef>
                <a:spcPts val="1600"/>
              </a:spcBef>
              <a:spcAft>
                <a:spcPts val="0"/>
              </a:spcAft>
              <a:buClr>
                <a:schemeClr val="lt1"/>
              </a:buClr>
              <a:buSzPts val="1100"/>
              <a:buChar char="■"/>
              <a:defRPr sz="1100">
                <a:solidFill>
                  <a:schemeClr val="lt1"/>
                </a:solidFill>
              </a:defRPr>
            </a:lvl6pPr>
            <a:lvl7pPr indent="-298450" lvl="6" marL="3200400" algn="l">
              <a:lnSpc>
                <a:spcPct val="115000"/>
              </a:lnSpc>
              <a:spcBef>
                <a:spcPts val="1600"/>
              </a:spcBef>
              <a:spcAft>
                <a:spcPts val="0"/>
              </a:spcAft>
              <a:buClr>
                <a:schemeClr val="lt1"/>
              </a:buClr>
              <a:buSzPts val="1100"/>
              <a:buChar char="●"/>
              <a:defRPr sz="1100">
                <a:solidFill>
                  <a:schemeClr val="lt1"/>
                </a:solidFill>
              </a:defRPr>
            </a:lvl7pPr>
            <a:lvl8pPr indent="-298450" lvl="7" marL="3657600" algn="l">
              <a:lnSpc>
                <a:spcPct val="115000"/>
              </a:lnSpc>
              <a:spcBef>
                <a:spcPts val="1600"/>
              </a:spcBef>
              <a:spcAft>
                <a:spcPts val="0"/>
              </a:spcAft>
              <a:buClr>
                <a:schemeClr val="lt1"/>
              </a:buClr>
              <a:buSzPts val="1100"/>
              <a:buChar char="○"/>
              <a:defRPr sz="1100">
                <a:solidFill>
                  <a:schemeClr val="lt1"/>
                </a:solidFill>
              </a:defRPr>
            </a:lvl8pPr>
            <a:lvl9pPr indent="-298450" lvl="8" marL="4114800" algn="l">
              <a:lnSpc>
                <a:spcPct val="115000"/>
              </a:lnSpc>
              <a:spcBef>
                <a:spcPts val="1600"/>
              </a:spcBef>
              <a:spcAft>
                <a:spcPts val="1600"/>
              </a:spcAft>
              <a:buClr>
                <a:schemeClr val="lt1"/>
              </a:buClr>
              <a:buSzPts val="1100"/>
              <a:buChar char="■"/>
              <a:defRPr sz="1100">
                <a:solidFill>
                  <a:schemeClr val="lt1"/>
                </a:solidFill>
              </a:defRPr>
            </a:lvl9pPr>
          </a:lstStyle>
          <a:p/>
        </p:txBody>
      </p:sp>
      <p:sp>
        <p:nvSpPr>
          <p:cNvPr id="87" name="Google Shape;87;p29"/>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91" name="Google Shape;91;p3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2" name="Google Shape;92;p3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3" name="Google Shape;93;p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12" name="Shape 12"/>
        <p:cNvGrpSpPr/>
        <p:nvPr/>
      </p:nvGrpSpPr>
      <p:grpSpPr>
        <a:xfrm>
          <a:off x="0" y="0"/>
          <a:ext cx="0" cy="0"/>
          <a:chOff x="0" y="0"/>
          <a:chExt cx="0" cy="0"/>
        </a:xfrm>
      </p:grpSpPr>
      <p:sp>
        <p:nvSpPr>
          <p:cNvPr id="13" name="Google Shape;13;p20"/>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4" name="Google Shape;14;p20"/>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3000"/>
              <a:buNone/>
              <a:defRPr sz="3000">
                <a:solidFill>
                  <a:schemeClr val="lt1"/>
                </a:solidFill>
              </a:defRPr>
            </a:lvl2pPr>
            <a:lvl3pPr lvl="2" algn="r">
              <a:lnSpc>
                <a:spcPct val="100000"/>
              </a:lnSpc>
              <a:spcBef>
                <a:spcPts val="0"/>
              </a:spcBef>
              <a:spcAft>
                <a:spcPts val="0"/>
              </a:spcAft>
              <a:buClr>
                <a:schemeClr val="lt1"/>
              </a:buClr>
              <a:buSzPts val="3000"/>
              <a:buNone/>
              <a:defRPr sz="3000">
                <a:solidFill>
                  <a:schemeClr val="lt1"/>
                </a:solidFill>
              </a:defRPr>
            </a:lvl3pPr>
            <a:lvl4pPr lvl="3" algn="r">
              <a:lnSpc>
                <a:spcPct val="100000"/>
              </a:lnSpc>
              <a:spcBef>
                <a:spcPts val="0"/>
              </a:spcBef>
              <a:spcAft>
                <a:spcPts val="0"/>
              </a:spcAft>
              <a:buClr>
                <a:schemeClr val="lt1"/>
              </a:buClr>
              <a:buSzPts val="3000"/>
              <a:buNone/>
              <a:defRPr sz="3000">
                <a:solidFill>
                  <a:schemeClr val="lt1"/>
                </a:solidFill>
              </a:defRPr>
            </a:lvl4pPr>
            <a:lvl5pPr lvl="4" algn="r">
              <a:lnSpc>
                <a:spcPct val="100000"/>
              </a:lnSpc>
              <a:spcBef>
                <a:spcPts val="0"/>
              </a:spcBef>
              <a:spcAft>
                <a:spcPts val="0"/>
              </a:spcAft>
              <a:buClr>
                <a:schemeClr val="lt1"/>
              </a:buClr>
              <a:buSzPts val="3000"/>
              <a:buNone/>
              <a:defRPr sz="3000">
                <a:solidFill>
                  <a:schemeClr val="lt1"/>
                </a:solidFill>
              </a:defRPr>
            </a:lvl5pPr>
            <a:lvl6pPr lvl="5" algn="r">
              <a:lnSpc>
                <a:spcPct val="100000"/>
              </a:lnSpc>
              <a:spcBef>
                <a:spcPts val="0"/>
              </a:spcBef>
              <a:spcAft>
                <a:spcPts val="0"/>
              </a:spcAft>
              <a:buClr>
                <a:schemeClr val="lt1"/>
              </a:buClr>
              <a:buSzPts val="3000"/>
              <a:buNone/>
              <a:defRPr sz="3000">
                <a:solidFill>
                  <a:schemeClr val="lt1"/>
                </a:solidFill>
              </a:defRPr>
            </a:lvl6pPr>
            <a:lvl7pPr lvl="6" algn="r">
              <a:lnSpc>
                <a:spcPct val="100000"/>
              </a:lnSpc>
              <a:spcBef>
                <a:spcPts val="0"/>
              </a:spcBef>
              <a:spcAft>
                <a:spcPts val="0"/>
              </a:spcAft>
              <a:buClr>
                <a:schemeClr val="lt1"/>
              </a:buClr>
              <a:buSzPts val="3000"/>
              <a:buNone/>
              <a:defRPr sz="3000">
                <a:solidFill>
                  <a:schemeClr val="lt1"/>
                </a:solidFill>
              </a:defRPr>
            </a:lvl7pPr>
            <a:lvl8pPr lvl="7" algn="r">
              <a:lnSpc>
                <a:spcPct val="100000"/>
              </a:lnSpc>
              <a:spcBef>
                <a:spcPts val="0"/>
              </a:spcBef>
              <a:spcAft>
                <a:spcPts val="0"/>
              </a:spcAft>
              <a:buClr>
                <a:schemeClr val="lt1"/>
              </a:buClr>
              <a:buSzPts val="3000"/>
              <a:buNone/>
              <a:defRPr sz="3000">
                <a:solidFill>
                  <a:schemeClr val="lt1"/>
                </a:solidFill>
              </a:defRPr>
            </a:lvl8pPr>
            <a:lvl9pPr lvl="8" algn="r">
              <a:lnSpc>
                <a:spcPct val="100000"/>
              </a:lnSpc>
              <a:spcBef>
                <a:spcPts val="0"/>
              </a:spcBef>
              <a:spcAft>
                <a:spcPts val="0"/>
              </a:spcAft>
              <a:buClr>
                <a:schemeClr val="lt1"/>
              </a:buClr>
              <a:buSzPts val="3000"/>
              <a:buNone/>
              <a:defRPr sz="3000">
                <a:solidFill>
                  <a:schemeClr val="lt1"/>
                </a:solidFill>
              </a:defRPr>
            </a:lvl9pPr>
          </a:lstStyle>
          <a:p/>
        </p:txBody>
      </p:sp>
      <p:sp>
        <p:nvSpPr>
          <p:cNvPr id="15" name="Google Shape;15;p20"/>
          <p:cNvSpPr txBox="1"/>
          <p:nvPr>
            <p:ph idx="1" type="subTitle"/>
          </p:nvPr>
        </p:nvSpPr>
        <p:spPr>
          <a:xfrm>
            <a:off x="4151302" y="27576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6" name="Shape 16"/>
        <p:cNvGrpSpPr/>
        <p:nvPr/>
      </p:nvGrpSpPr>
      <p:grpSpPr>
        <a:xfrm>
          <a:off x="0" y="0"/>
          <a:ext cx="0" cy="0"/>
          <a:chOff x="0" y="0"/>
          <a:chExt cx="0" cy="0"/>
        </a:xfrm>
      </p:grpSpPr>
      <p:sp>
        <p:nvSpPr>
          <p:cNvPr id="17" name="Google Shape;17;p21"/>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1"/>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1"/>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1"/>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1"/>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1"/>
          <p:cNvGrpSpPr/>
          <p:nvPr/>
        </p:nvGrpSpPr>
        <p:grpSpPr>
          <a:xfrm>
            <a:off x="-6586" y="-40475"/>
            <a:ext cx="9180576" cy="1384271"/>
            <a:chOff x="0" y="-40481"/>
            <a:chExt cx="9144000" cy="1384271"/>
          </a:xfrm>
        </p:grpSpPr>
        <p:sp>
          <p:nvSpPr>
            <p:cNvPr id="23" name="Google Shape;23;p21"/>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1"/>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1"/>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21"/>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7" name="Google Shape;27;p21"/>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21"/>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9" name="Google Shape;29;p21"/>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21"/>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1" name="Google Shape;31;p21"/>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2" name="Google Shape;32;p21"/>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3" name="Google Shape;33;p21"/>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4" name="Google Shape;34;p21"/>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5" name="Google Shape;35;p21"/>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6" name="Google Shape;36;p21"/>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21"/>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8" name="Google Shape;38;p21"/>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9" name="Google Shape;39;p21"/>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40" name="Google Shape;40;p21"/>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41" name="Shape 41"/>
        <p:cNvGrpSpPr/>
        <p:nvPr/>
      </p:nvGrpSpPr>
      <p:grpSpPr>
        <a:xfrm>
          <a:off x="0" y="0"/>
          <a:ext cx="0" cy="0"/>
          <a:chOff x="0" y="0"/>
          <a:chExt cx="0" cy="0"/>
        </a:xfrm>
      </p:grpSpPr>
      <p:sp>
        <p:nvSpPr>
          <p:cNvPr id="42" name="Google Shape;42;p22"/>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2"/>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2"/>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5" name="Google Shape;45;p22"/>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6" name="Shape 46"/>
        <p:cNvGrpSpPr/>
        <p:nvPr/>
      </p:nvGrpSpPr>
      <p:grpSpPr>
        <a:xfrm>
          <a:off x="0" y="0"/>
          <a:ext cx="0" cy="0"/>
          <a:chOff x="0" y="0"/>
          <a:chExt cx="0" cy="0"/>
        </a:xfrm>
      </p:grpSpPr>
      <p:sp>
        <p:nvSpPr>
          <p:cNvPr id="47" name="Google Shape;47;p23"/>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8" name="Google Shape;48;p23"/>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300"/>
              <a:buNone/>
              <a:defRPr sz="1300">
                <a:solidFill>
                  <a:schemeClr val="lt1"/>
                </a:solidFill>
              </a:defRPr>
            </a:lvl1pPr>
            <a:lvl2pPr lvl="1" algn="l">
              <a:lnSpc>
                <a:spcPct val="100000"/>
              </a:lnSpc>
              <a:spcBef>
                <a:spcPts val="0"/>
              </a:spcBef>
              <a:spcAft>
                <a:spcPts val="0"/>
              </a:spcAft>
              <a:buClr>
                <a:schemeClr val="lt1"/>
              </a:buClr>
              <a:buSzPts val="1300"/>
              <a:buNone/>
              <a:defRPr sz="1300">
                <a:solidFill>
                  <a:schemeClr val="lt1"/>
                </a:solidFill>
              </a:defRPr>
            </a:lvl2pPr>
            <a:lvl3pPr lvl="2" algn="l">
              <a:lnSpc>
                <a:spcPct val="100000"/>
              </a:lnSpc>
              <a:spcBef>
                <a:spcPts val="0"/>
              </a:spcBef>
              <a:spcAft>
                <a:spcPts val="0"/>
              </a:spcAft>
              <a:buClr>
                <a:schemeClr val="lt1"/>
              </a:buClr>
              <a:buSzPts val="1300"/>
              <a:buNone/>
              <a:defRPr sz="1300">
                <a:solidFill>
                  <a:schemeClr val="lt1"/>
                </a:solidFill>
              </a:defRPr>
            </a:lvl3pPr>
            <a:lvl4pPr lvl="3" algn="l">
              <a:lnSpc>
                <a:spcPct val="100000"/>
              </a:lnSpc>
              <a:spcBef>
                <a:spcPts val="0"/>
              </a:spcBef>
              <a:spcAft>
                <a:spcPts val="0"/>
              </a:spcAft>
              <a:buClr>
                <a:schemeClr val="lt1"/>
              </a:buClr>
              <a:buSzPts val="1300"/>
              <a:buNone/>
              <a:defRPr sz="1300">
                <a:solidFill>
                  <a:schemeClr val="lt1"/>
                </a:solidFill>
              </a:defRPr>
            </a:lvl4pPr>
            <a:lvl5pPr lvl="4" algn="l">
              <a:lnSpc>
                <a:spcPct val="100000"/>
              </a:lnSpc>
              <a:spcBef>
                <a:spcPts val="0"/>
              </a:spcBef>
              <a:spcAft>
                <a:spcPts val="0"/>
              </a:spcAft>
              <a:buClr>
                <a:schemeClr val="lt1"/>
              </a:buClr>
              <a:buSzPts val="1300"/>
              <a:buNone/>
              <a:defRPr sz="1300">
                <a:solidFill>
                  <a:schemeClr val="lt1"/>
                </a:solidFill>
              </a:defRPr>
            </a:lvl5pPr>
            <a:lvl6pPr lvl="5" algn="l">
              <a:lnSpc>
                <a:spcPct val="100000"/>
              </a:lnSpc>
              <a:spcBef>
                <a:spcPts val="0"/>
              </a:spcBef>
              <a:spcAft>
                <a:spcPts val="0"/>
              </a:spcAft>
              <a:buClr>
                <a:schemeClr val="lt1"/>
              </a:buClr>
              <a:buSzPts val="1300"/>
              <a:buNone/>
              <a:defRPr sz="1300">
                <a:solidFill>
                  <a:schemeClr val="lt1"/>
                </a:solidFill>
              </a:defRPr>
            </a:lvl6pPr>
            <a:lvl7pPr lvl="6" algn="l">
              <a:lnSpc>
                <a:spcPct val="100000"/>
              </a:lnSpc>
              <a:spcBef>
                <a:spcPts val="0"/>
              </a:spcBef>
              <a:spcAft>
                <a:spcPts val="0"/>
              </a:spcAft>
              <a:buClr>
                <a:schemeClr val="lt1"/>
              </a:buClr>
              <a:buSzPts val="1300"/>
              <a:buNone/>
              <a:defRPr sz="1300">
                <a:solidFill>
                  <a:schemeClr val="lt1"/>
                </a:solidFill>
              </a:defRPr>
            </a:lvl7pPr>
            <a:lvl8pPr lvl="7" algn="l">
              <a:lnSpc>
                <a:spcPct val="100000"/>
              </a:lnSpc>
              <a:spcBef>
                <a:spcPts val="0"/>
              </a:spcBef>
              <a:spcAft>
                <a:spcPts val="0"/>
              </a:spcAft>
              <a:buClr>
                <a:schemeClr val="lt1"/>
              </a:buClr>
              <a:buSzPts val="1300"/>
              <a:buNone/>
              <a:defRPr sz="1300">
                <a:solidFill>
                  <a:schemeClr val="lt1"/>
                </a:solidFill>
              </a:defRPr>
            </a:lvl8pPr>
            <a:lvl9pPr lvl="8" algn="l">
              <a:lnSpc>
                <a:spcPct val="100000"/>
              </a:lnSpc>
              <a:spcBef>
                <a:spcPts val="0"/>
              </a:spcBef>
              <a:spcAft>
                <a:spcPts val="0"/>
              </a:spcAft>
              <a:buClr>
                <a:schemeClr val="lt1"/>
              </a:buClr>
              <a:buSzPts val="1300"/>
              <a:buNone/>
              <a:defRPr sz="1300">
                <a:solidFill>
                  <a:schemeClr val="lt1"/>
                </a:solidFill>
              </a:defRPr>
            </a:lvl9pPr>
          </a:lstStyle>
          <a:p/>
        </p:txBody>
      </p:sp>
      <p:sp>
        <p:nvSpPr>
          <p:cNvPr id="49" name="Google Shape;49;p23"/>
          <p:cNvSpPr txBox="1"/>
          <p:nvPr>
            <p:ph idx="1" type="subTitle"/>
          </p:nvPr>
        </p:nvSpPr>
        <p:spPr>
          <a:xfrm>
            <a:off x="630625" y="2513488"/>
            <a:ext cx="33405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50" name="Shape 50"/>
        <p:cNvGrpSpPr/>
        <p:nvPr/>
      </p:nvGrpSpPr>
      <p:grpSpPr>
        <a:xfrm>
          <a:off x="0" y="0"/>
          <a:ext cx="0" cy="0"/>
          <a:chOff x="0" y="0"/>
          <a:chExt cx="0" cy="0"/>
        </a:xfrm>
      </p:grpSpPr>
      <p:sp>
        <p:nvSpPr>
          <p:cNvPr id="51" name="Google Shape;51;p24"/>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52" name="Google Shape;52;p24"/>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53" name="Google Shape;53;p24"/>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54" name="Google Shape;54;p24"/>
          <p:cNvSpPr txBox="1"/>
          <p:nvPr>
            <p:ph idx="2" type="ctrTitle"/>
          </p:nvPr>
        </p:nvSpPr>
        <p:spPr>
          <a:xfrm flipH="1">
            <a:off x="719975" y="2423575"/>
            <a:ext cx="13743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55" name="Google Shape;55;p24"/>
          <p:cNvSpPr txBox="1"/>
          <p:nvPr>
            <p:ph idx="1" type="subTitle"/>
          </p:nvPr>
        </p:nvSpPr>
        <p:spPr>
          <a:xfrm flipH="1">
            <a:off x="720000" y="2954750"/>
            <a:ext cx="19851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56" name="Google Shape;56;p24"/>
          <p:cNvSpPr txBox="1"/>
          <p:nvPr>
            <p:ph idx="3" type="ctrTitle"/>
          </p:nvPr>
        </p:nvSpPr>
        <p:spPr>
          <a:xfrm flipH="1">
            <a:off x="3884850" y="2423575"/>
            <a:ext cx="1374300" cy="64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57" name="Google Shape;57;p24"/>
          <p:cNvSpPr txBox="1"/>
          <p:nvPr>
            <p:ph idx="4" type="subTitle"/>
          </p:nvPr>
        </p:nvSpPr>
        <p:spPr>
          <a:xfrm flipH="1">
            <a:off x="3579450" y="2954750"/>
            <a:ext cx="19851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58" name="Google Shape;58;p24"/>
          <p:cNvSpPr txBox="1"/>
          <p:nvPr>
            <p:ph idx="5" type="ctrTitle"/>
          </p:nvPr>
        </p:nvSpPr>
        <p:spPr>
          <a:xfrm flipH="1">
            <a:off x="7043225" y="2423575"/>
            <a:ext cx="13743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
        <p:nvSpPr>
          <p:cNvPr id="59" name="Google Shape;59;p24"/>
          <p:cNvSpPr txBox="1"/>
          <p:nvPr>
            <p:ph idx="6" type="subTitle"/>
          </p:nvPr>
        </p:nvSpPr>
        <p:spPr>
          <a:xfrm flipH="1">
            <a:off x="6432425" y="2954750"/>
            <a:ext cx="19851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900"/>
              <a:buNone/>
              <a:defRPr sz="900">
                <a:solidFill>
                  <a:schemeClr val="dk1"/>
                </a:solidFill>
              </a:defRPr>
            </a:lvl1pPr>
            <a:lvl2pPr lvl="1" algn="r">
              <a:lnSpc>
                <a:spcPct val="100000"/>
              </a:lnSpc>
              <a:spcBef>
                <a:spcPts val="0"/>
              </a:spcBef>
              <a:spcAft>
                <a:spcPts val="0"/>
              </a:spcAft>
              <a:buClr>
                <a:schemeClr val="dk1"/>
              </a:buClr>
              <a:buSzPts val="900"/>
              <a:buNone/>
              <a:defRPr sz="900">
                <a:solidFill>
                  <a:schemeClr val="dk1"/>
                </a:solidFill>
              </a:defRPr>
            </a:lvl2pPr>
            <a:lvl3pPr lvl="2" algn="r">
              <a:lnSpc>
                <a:spcPct val="100000"/>
              </a:lnSpc>
              <a:spcBef>
                <a:spcPts val="0"/>
              </a:spcBef>
              <a:spcAft>
                <a:spcPts val="0"/>
              </a:spcAft>
              <a:buClr>
                <a:schemeClr val="dk1"/>
              </a:buClr>
              <a:buSzPts val="900"/>
              <a:buNone/>
              <a:defRPr sz="900">
                <a:solidFill>
                  <a:schemeClr val="dk1"/>
                </a:solidFill>
              </a:defRPr>
            </a:lvl3pPr>
            <a:lvl4pPr lvl="3" algn="r">
              <a:lnSpc>
                <a:spcPct val="100000"/>
              </a:lnSpc>
              <a:spcBef>
                <a:spcPts val="0"/>
              </a:spcBef>
              <a:spcAft>
                <a:spcPts val="0"/>
              </a:spcAft>
              <a:buClr>
                <a:schemeClr val="dk1"/>
              </a:buClr>
              <a:buSzPts val="900"/>
              <a:buNone/>
              <a:defRPr sz="900">
                <a:solidFill>
                  <a:schemeClr val="dk1"/>
                </a:solidFill>
              </a:defRPr>
            </a:lvl4pPr>
            <a:lvl5pPr lvl="4" algn="r">
              <a:lnSpc>
                <a:spcPct val="100000"/>
              </a:lnSpc>
              <a:spcBef>
                <a:spcPts val="0"/>
              </a:spcBef>
              <a:spcAft>
                <a:spcPts val="0"/>
              </a:spcAft>
              <a:buClr>
                <a:schemeClr val="dk1"/>
              </a:buClr>
              <a:buSzPts val="900"/>
              <a:buNone/>
              <a:defRPr sz="900">
                <a:solidFill>
                  <a:schemeClr val="dk1"/>
                </a:solidFill>
              </a:defRPr>
            </a:lvl5pPr>
            <a:lvl6pPr lvl="5" algn="r">
              <a:lnSpc>
                <a:spcPct val="100000"/>
              </a:lnSpc>
              <a:spcBef>
                <a:spcPts val="0"/>
              </a:spcBef>
              <a:spcAft>
                <a:spcPts val="0"/>
              </a:spcAft>
              <a:buClr>
                <a:schemeClr val="dk1"/>
              </a:buClr>
              <a:buSzPts val="900"/>
              <a:buNone/>
              <a:defRPr sz="900">
                <a:solidFill>
                  <a:schemeClr val="dk1"/>
                </a:solidFill>
              </a:defRPr>
            </a:lvl6pPr>
            <a:lvl7pPr lvl="6" algn="r">
              <a:lnSpc>
                <a:spcPct val="100000"/>
              </a:lnSpc>
              <a:spcBef>
                <a:spcPts val="0"/>
              </a:spcBef>
              <a:spcAft>
                <a:spcPts val="0"/>
              </a:spcAft>
              <a:buClr>
                <a:schemeClr val="dk1"/>
              </a:buClr>
              <a:buSzPts val="900"/>
              <a:buNone/>
              <a:defRPr sz="900">
                <a:solidFill>
                  <a:schemeClr val="dk1"/>
                </a:solidFill>
              </a:defRPr>
            </a:lvl7pPr>
            <a:lvl8pPr lvl="7" algn="r">
              <a:lnSpc>
                <a:spcPct val="100000"/>
              </a:lnSpc>
              <a:spcBef>
                <a:spcPts val="0"/>
              </a:spcBef>
              <a:spcAft>
                <a:spcPts val="0"/>
              </a:spcAft>
              <a:buClr>
                <a:schemeClr val="dk1"/>
              </a:buClr>
              <a:buSzPts val="900"/>
              <a:buNone/>
              <a:defRPr sz="900">
                <a:solidFill>
                  <a:schemeClr val="dk1"/>
                </a:solidFill>
              </a:defRPr>
            </a:lvl8pPr>
            <a:lvl9pPr lvl="8"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60" name="Shape 60"/>
        <p:cNvGrpSpPr/>
        <p:nvPr/>
      </p:nvGrpSpPr>
      <p:grpSpPr>
        <a:xfrm>
          <a:off x="0" y="0"/>
          <a:ext cx="0" cy="0"/>
          <a:chOff x="0" y="0"/>
          <a:chExt cx="0" cy="0"/>
        </a:xfrm>
      </p:grpSpPr>
      <p:sp>
        <p:nvSpPr>
          <p:cNvPr id="61" name="Google Shape;61;p25"/>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5"/>
          <p:cNvSpPr/>
          <p:nvPr/>
        </p:nvSpPr>
        <p:spPr>
          <a:xfrm flipH="1">
            <a:off x="7518427"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5"/>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4" name="Google Shape;64;p25"/>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5" name="Shape 65"/>
        <p:cNvGrpSpPr/>
        <p:nvPr/>
      </p:nvGrpSpPr>
      <p:grpSpPr>
        <a:xfrm>
          <a:off x="0" y="0"/>
          <a:ext cx="0" cy="0"/>
          <a:chOff x="0" y="0"/>
          <a:chExt cx="0" cy="0"/>
        </a:xfrm>
      </p:grpSpPr>
      <p:grpSp>
        <p:nvGrpSpPr>
          <p:cNvPr id="66" name="Google Shape;66;p26"/>
          <p:cNvGrpSpPr/>
          <p:nvPr/>
        </p:nvGrpSpPr>
        <p:grpSpPr>
          <a:xfrm>
            <a:off x="0" y="-9525"/>
            <a:ext cx="3105188" cy="5210133"/>
            <a:chOff x="0" y="-9525"/>
            <a:chExt cx="3105188" cy="5210133"/>
          </a:xfrm>
        </p:grpSpPr>
        <p:sp>
          <p:nvSpPr>
            <p:cNvPr id="67" name="Google Shape;67;p26"/>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8" name="Google Shape;68;p26"/>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26"/>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70" name="Google Shape;70;p26"/>
          <p:cNvSpPr txBox="1"/>
          <p:nvPr>
            <p:ph idx="2" type="ctrTitle"/>
          </p:nvPr>
        </p:nvSpPr>
        <p:spPr>
          <a:xfrm>
            <a:off x="5739302" y="1659506"/>
            <a:ext cx="29001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300"/>
              <a:buNone/>
              <a:defRPr sz="13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71" name="Google Shape;71;p26"/>
          <p:cNvSpPr txBox="1"/>
          <p:nvPr>
            <p:ph idx="1" type="subTitle"/>
          </p:nvPr>
        </p:nvSpPr>
        <p:spPr>
          <a:xfrm>
            <a:off x="5739302" y="2513494"/>
            <a:ext cx="25050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100"/>
              <a:buNone/>
              <a:defRPr sz="1100">
                <a:solidFill>
                  <a:schemeClr val="dk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72" name="Shape 72"/>
        <p:cNvGrpSpPr/>
        <p:nvPr/>
      </p:nvGrpSpPr>
      <p:grpSpPr>
        <a:xfrm>
          <a:off x="0" y="0"/>
          <a:ext cx="0" cy="0"/>
          <a:chOff x="0" y="0"/>
          <a:chExt cx="0" cy="0"/>
        </a:xfrm>
      </p:grpSpPr>
      <p:sp>
        <p:nvSpPr>
          <p:cNvPr id="73" name="Google Shape;73;p27"/>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4" name="Google Shape;74;p27"/>
          <p:cNvSpPr txBox="1"/>
          <p:nvPr>
            <p:ph idx="2" type="ctrTitle"/>
          </p:nvPr>
        </p:nvSpPr>
        <p:spPr>
          <a:xfrm flipH="1">
            <a:off x="1663075" y="2606298"/>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5" name="Google Shape;75;p27"/>
          <p:cNvSpPr txBox="1"/>
          <p:nvPr>
            <p:ph idx="1" type="subTitle"/>
          </p:nvPr>
        </p:nvSpPr>
        <p:spPr>
          <a:xfrm flipH="1">
            <a:off x="1432475"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76" name="Google Shape;76;p27"/>
          <p:cNvSpPr txBox="1"/>
          <p:nvPr>
            <p:ph idx="3" type="ctrTitle"/>
          </p:nvPr>
        </p:nvSpPr>
        <p:spPr>
          <a:xfrm flipH="1">
            <a:off x="4851150" y="2606423"/>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7" name="Google Shape;77;p27"/>
          <p:cNvSpPr txBox="1"/>
          <p:nvPr>
            <p:ph idx="4" type="subTitle"/>
          </p:nvPr>
        </p:nvSpPr>
        <p:spPr>
          <a:xfrm flipH="1">
            <a:off x="4620550"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78" name="Google Shape;78;p27"/>
          <p:cNvSpPr txBox="1"/>
          <p:nvPr>
            <p:ph idx="5" type="ctrTitle"/>
          </p:nvPr>
        </p:nvSpPr>
        <p:spPr>
          <a:xfrm flipH="1">
            <a:off x="325712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9" name="Google Shape;79;p27"/>
          <p:cNvSpPr txBox="1"/>
          <p:nvPr>
            <p:ph idx="6" type="subTitle"/>
          </p:nvPr>
        </p:nvSpPr>
        <p:spPr>
          <a:xfrm flipH="1">
            <a:off x="302651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80" name="Google Shape;80;p27"/>
          <p:cNvSpPr txBox="1"/>
          <p:nvPr>
            <p:ph idx="7" type="ctrTitle"/>
          </p:nvPr>
        </p:nvSpPr>
        <p:spPr>
          <a:xfrm flipH="1">
            <a:off x="644517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81" name="Google Shape;81;p27"/>
          <p:cNvSpPr txBox="1"/>
          <p:nvPr>
            <p:ph idx="8" type="subTitle"/>
          </p:nvPr>
        </p:nvSpPr>
        <p:spPr>
          <a:xfrm flipH="1">
            <a:off x="621456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1pPr>
            <a:lvl2pPr indent="-304800" lvl="1" marL="9144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2pPr>
            <a:lvl3pPr indent="-304800" lvl="2" marL="13716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3pPr>
            <a:lvl4pPr indent="-304800" lvl="3" marL="18288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4pPr>
            <a:lvl5pPr indent="-304800" lvl="4" marL="22860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5pPr>
            <a:lvl6pPr indent="-304800" lvl="5" marL="27432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6pPr>
            <a:lvl7pPr indent="-304800" lvl="6" marL="32004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7pPr>
            <a:lvl8pPr indent="-304800" lvl="7" marL="36576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8pPr>
            <a:lvl9pPr indent="-304800" lvl="8" marL="4114800" marR="0" rtl="0" algn="l">
              <a:lnSpc>
                <a:spcPct val="115000"/>
              </a:lnSpc>
              <a:spcBef>
                <a:spcPts val="1600"/>
              </a:spcBef>
              <a:spcAft>
                <a:spcPts val="160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b="0" l="0" r="0" t="0"/>
          <a:stretch/>
        </p:blipFill>
        <p:spPr>
          <a:xfrm>
            <a:off x="12309" y="0"/>
            <a:ext cx="9144000" cy="5143500"/>
          </a:xfrm>
          <a:prstGeom prst="rect">
            <a:avLst/>
          </a:prstGeom>
          <a:solidFill>
            <a:schemeClr val="lt1"/>
          </a:solidFill>
          <a:ln cap="flat" cmpd="sng" w="9525">
            <a:solidFill>
              <a:schemeClr val="dk1"/>
            </a:solidFill>
            <a:prstDash val="solid"/>
            <a:round/>
            <a:headEnd len="sm" w="sm" type="none"/>
            <a:tailEnd len="sm" w="sm" type="none"/>
          </a:ln>
        </p:spPr>
      </p:pic>
      <p:sp>
        <p:nvSpPr>
          <p:cNvPr id="100" name="Google Shape;100;p1"/>
          <p:cNvSpPr txBox="1"/>
          <p:nvPr/>
        </p:nvSpPr>
        <p:spPr>
          <a:xfrm>
            <a:off x="1527171" y="762627"/>
            <a:ext cx="636328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Ahsanullah University of Science and Technology</a:t>
            </a:r>
            <a:endParaRPr/>
          </a:p>
        </p:txBody>
      </p:sp>
      <p:pic>
        <p:nvPicPr>
          <p:cNvPr id="101" name="Google Shape;101;p1"/>
          <p:cNvPicPr preferRelativeResize="0"/>
          <p:nvPr/>
        </p:nvPicPr>
        <p:blipFill rotWithShape="1">
          <a:blip r:embed="rId4">
            <a:alphaModFix/>
          </a:blip>
          <a:srcRect b="0" l="0" r="0" t="0"/>
          <a:stretch/>
        </p:blipFill>
        <p:spPr>
          <a:xfrm>
            <a:off x="4296822" y="101976"/>
            <a:ext cx="550356" cy="662595"/>
          </a:xfrm>
          <a:prstGeom prst="rect">
            <a:avLst/>
          </a:prstGeom>
          <a:noFill/>
          <a:ln>
            <a:noFill/>
          </a:ln>
        </p:spPr>
      </p:pic>
      <p:sp>
        <p:nvSpPr>
          <p:cNvPr id="102" name="Google Shape;102;p1"/>
          <p:cNvSpPr txBox="1"/>
          <p:nvPr/>
        </p:nvSpPr>
        <p:spPr>
          <a:xfrm>
            <a:off x="2313164" y="1257731"/>
            <a:ext cx="47912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sng" cap="none" strike="noStrike">
                <a:solidFill>
                  <a:schemeClr val="lt1"/>
                </a:solidFill>
                <a:latin typeface="Times New Roman"/>
                <a:ea typeface="Times New Roman"/>
                <a:cs typeface="Times New Roman"/>
                <a:sym typeface="Times New Roman"/>
              </a:rPr>
              <a:t>Department of Computer Science &amp; Engineering </a:t>
            </a:r>
            <a:endParaRPr/>
          </a:p>
        </p:txBody>
      </p:sp>
      <p:sp>
        <p:nvSpPr>
          <p:cNvPr id="103" name="Google Shape;103;p1"/>
          <p:cNvSpPr txBox="1"/>
          <p:nvPr/>
        </p:nvSpPr>
        <p:spPr>
          <a:xfrm>
            <a:off x="2500683" y="1792013"/>
            <a:ext cx="5094297" cy="8540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50" u="none" cap="none" strike="noStrike">
                <a:solidFill>
                  <a:schemeClr val="lt1"/>
                </a:solidFill>
                <a:latin typeface="Times New Roman"/>
                <a:ea typeface="Times New Roman"/>
                <a:cs typeface="Times New Roman"/>
                <a:sym typeface="Times New Roman"/>
              </a:rPr>
              <a:t>Course No		:  CSE 1200</a:t>
            </a:r>
            <a:endParaRPr/>
          </a:p>
          <a:p>
            <a:pPr indent="0" lvl="0" marL="0" marR="0" rtl="0" algn="l">
              <a:lnSpc>
                <a:spcPct val="100000"/>
              </a:lnSpc>
              <a:spcBef>
                <a:spcPts val="0"/>
              </a:spcBef>
              <a:spcAft>
                <a:spcPts val="0"/>
              </a:spcAft>
              <a:buNone/>
            </a:pPr>
            <a:r>
              <a:rPr b="0" i="0" lang="en-US" sz="1650" u="none" cap="none" strike="noStrike">
                <a:solidFill>
                  <a:schemeClr val="lt1"/>
                </a:solidFill>
                <a:latin typeface="Times New Roman"/>
                <a:ea typeface="Times New Roman"/>
                <a:cs typeface="Times New Roman"/>
                <a:sym typeface="Times New Roman"/>
              </a:rPr>
              <a:t>Course Title	:  Software Development - I </a:t>
            </a:r>
            <a:endParaRPr/>
          </a:p>
          <a:p>
            <a:pPr indent="0" lvl="0" marL="0" marR="0" rtl="0" algn="l">
              <a:lnSpc>
                <a:spcPct val="100000"/>
              </a:lnSpc>
              <a:spcBef>
                <a:spcPts val="0"/>
              </a:spcBef>
              <a:spcAft>
                <a:spcPts val="0"/>
              </a:spcAft>
              <a:buNone/>
            </a:pPr>
            <a:r>
              <a:rPr b="0" i="0" lang="en-US" sz="1650" u="none" cap="none" strike="noStrike">
                <a:solidFill>
                  <a:schemeClr val="lt1"/>
                </a:solidFill>
                <a:latin typeface="Times New Roman"/>
                <a:ea typeface="Times New Roman"/>
                <a:cs typeface="Times New Roman"/>
                <a:sym typeface="Times New Roman"/>
              </a:rPr>
              <a:t>Date of Submission	:  29-08-2021</a:t>
            </a:r>
            <a:endParaRPr/>
          </a:p>
        </p:txBody>
      </p:sp>
      <p:sp>
        <p:nvSpPr>
          <p:cNvPr id="104" name="Google Shape;104;p1"/>
          <p:cNvSpPr txBox="1"/>
          <p:nvPr/>
        </p:nvSpPr>
        <p:spPr>
          <a:xfrm>
            <a:off x="37644" y="3716335"/>
            <a:ext cx="459835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chemeClr val="lt1"/>
                </a:solidFill>
                <a:latin typeface="Times New Roman"/>
                <a:ea typeface="Times New Roman"/>
                <a:cs typeface="Times New Roman"/>
                <a:sym typeface="Times New Roman"/>
              </a:rPr>
              <a:t>Submitted to : Mr. Ashek Seum</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500" u="none" cap="none" strike="noStrike">
                <a:solidFill>
                  <a:schemeClr val="lt1"/>
                </a:solidFill>
                <a:latin typeface="Times New Roman"/>
                <a:ea typeface="Times New Roman"/>
                <a:cs typeface="Times New Roman"/>
                <a:sym typeface="Times New Roman"/>
              </a:rPr>
              <a:t>	    Mrs. Sharmin Rima</a:t>
            </a:r>
            <a:endParaRPr/>
          </a:p>
        </p:txBody>
      </p:sp>
      <p:sp>
        <p:nvSpPr>
          <p:cNvPr id="105" name="Google Shape;105;p1"/>
          <p:cNvSpPr txBox="1"/>
          <p:nvPr/>
        </p:nvSpPr>
        <p:spPr>
          <a:xfrm>
            <a:off x="4636002" y="3718582"/>
            <a:ext cx="4534357"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chemeClr val="lt1"/>
                </a:solidFill>
                <a:latin typeface="Times New Roman"/>
                <a:ea typeface="Times New Roman"/>
                <a:cs typeface="Times New Roman"/>
                <a:sym typeface="Times New Roman"/>
              </a:rPr>
              <a:t>Submitted by : Abdullah Yusha	   – 200104113</a:t>
            </a:r>
            <a:endParaRPr/>
          </a:p>
          <a:p>
            <a:pPr indent="0" lvl="0" marL="0" marR="0" rtl="0" algn="l">
              <a:lnSpc>
                <a:spcPct val="100000"/>
              </a:lnSpc>
              <a:spcBef>
                <a:spcPts val="0"/>
              </a:spcBef>
              <a:spcAft>
                <a:spcPts val="0"/>
              </a:spcAft>
              <a:buNone/>
            </a:pPr>
            <a:r>
              <a:rPr b="0" i="0" lang="en-US" sz="1500" u="none" cap="none" strike="noStrike">
                <a:solidFill>
                  <a:schemeClr val="lt1"/>
                </a:solidFill>
                <a:latin typeface="Times New Roman"/>
                <a:ea typeface="Times New Roman"/>
                <a:cs typeface="Times New Roman"/>
                <a:sym typeface="Times New Roman"/>
              </a:rPr>
              <a:t>	     Shamim Rahim Refat  – 200104125</a:t>
            </a:r>
            <a:endParaRPr/>
          </a:p>
          <a:p>
            <a:pPr indent="0" lvl="0" marL="0" marR="0" rtl="0" algn="l">
              <a:lnSpc>
                <a:spcPct val="100000"/>
              </a:lnSpc>
              <a:spcBef>
                <a:spcPts val="0"/>
              </a:spcBef>
              <a:spcAft>
                <a:spcPts val="0"/>
              </a:spcAft>
              <a:buNone/>
            </a:pPr>
            <a:r>
              <a:rPr b="0" i="0" lang="en-US" sz="1500" u="none" cap="none" strike="noStrike">
                <a:solidFill>
                  <a:schemeClr val="lt1"/>
                </a:solidFill>
                <a:latin typeface="Times New Roman"/>
                <a:ea typeface="Times New Roman"/>
                <a:cs typeface="Times New Roman"/>
                <a:sym typeface="Times New Roman"/>
              </a:rPr>
              <a:t>	     Shuvashis Sarker         – 200104116</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2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10"/>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u="sng"/>
              <a:t>Unique Specifications</a:t>
            </a:r>
            <a:endParaRPr/>
          </a:p>
        </p:txBody>
      </p:sp>
      <p:sp>
        <p:nvSpPr>
          <p:cNvPr id="206" name="Google Shape;206;p10"/>
          <p:cNvSpPr txBox="1"/>
          <p:nvPr>
            <p:ph idx="2" type="title"/>
          </p:nvPr>
        </p:nvSpPr>
        <p:spPr>
          <a:xfrm flipH="1">
            <a:off x="1889225" y="1817250"/>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US"/>
              <a:t>03</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p:nvPr/>
        </p:nvSpPr>
        <p:spPr>
          <a:xfrm>
            <a:off x="-1770567" y="3750365"/>
            <a:ext cx="3979200" cy="34476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
          <p:cNvSpPr/>
          <p:nvPr/>
        </p:nvSpPr>
        <p:spPr>
          <a:xfrm>
            <a:off x="3999986" y="700419"/>
            <a:ext cx="2081618" cy="1871331"/>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p:nvPr/>
        </p:nvSpPr>
        <p:spPr>
          <a:xfrm>
            <a:off x="4033375" y="2881779"/>
            <a:ext cx="2016064" cy="1737171"/>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11"/>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Unique Specification</a:t>
            </a:r>
            <a:endParaRPr/>
          </a:p>
        </p:txBody>
      </p:sp>
      <p:sp>
        <p:nvSpPr>
          <p:cNvPr id="215" name="Google Shape;215;p11"/>
          <p:cNvSpPr/>
          <p:nvPr>
            <p:ph idx="4294967295" type="subTitle"/>
          </p:nvPr>
        </p:nvSpPr>
        <p:spPr>
          <a:xfrm flipH="1">
            <a:off x="1453942" y="1536841"/>
            <a:ext cx="2758326" cy="2392724"/>
          </a:xfrm>
          <a:prstGeom prst="hexagon">
            <a:avLst>
              <a:gd fmla="val 25000" name="adj"/>
              <a:gd fmla="val 115470" name="vf"/>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ssistant ExtraLight"/>
              <a:buNone/>
            </a:pPr>
            <a:r>
              <a:t/>
            </a:r>
            <a:endParaRPr b="0" i="0" sz="13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200"/>
              <a:buFont typeface="Assistant ExtraLight"/>
              <a:buNone/>
            </a:pPr>
            <a:r>
              <a:t/>
            </a:r>
            <a:endParaRPr b="0" i="0" sz="13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200"/>
              <a:buFont typeface="Assistant ExtraLight"/>
              <a:buNone/>
            </a:pPr>
            <a:r>
              <a:rPr b="1" i="0" lang="en-US" sz="1300" u="none" cap="none" strike="noStrike">
                <a:solidFill>
                  <a:schemeClr val="lt1"/>
                </a:solidFill>
                <a:latin typeface="Nunito Sans"/>
                <a:ea typeface="Nunito Sans"/>
                <a:cs typeface="Nunito Sans"/>
                <a:sym typeface="Nunito Sans"/>
              </a:rPr>
              <a:t>Exploration of the dark world</a:t>
            </a:r>
            <a:endParaRPr/>
          </a:p>
          <a:p>
            <a:pPr indent="0" lvl="0" marL="0" marR="0" rtl="0" algn="ctr">
              <a:lnSpc>
                <a:spcPct val="100000"/>
              </a:lnSpc>
              <a:spcBef>
                <a:spcPts val="0"/>
              </a:spcBef>
              <a:spcAft>
                <a:spcPts val="0"/>
              </a:spcAft>
              <a:buClr>
                <a:schemeClr val="dk1"/>
              </a:buClr>
              <a:buSzPts val="1200"/>
              <a:buFont typeface="Assistant ExtraLight"/>
              <a:buNone/>
            </a:pPr>
            <a:r>
              <a:t/>
            </a:r>
            <a:endParaRPr b="1" i="0" sz="8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200"/>
              <a:buFont typeface="Assistant ExtraLight"/>
              <a:buNone/>
            </a:pPr>
            <a:r>
              <a:rPr b="0" i="0" lang="en-US" sz="1100" u="none" cap="none" strike="noStrike">
                <a:solidFill>
                  <a:schemeClr val="lt1"/>
                </a:solidFill>
                <a:latin typeface="Pontano Sans"/>
                <a:ea typeface="Pontano Sans"/>
                <a:cs typeface="Pontano Sans"/>
                <a:sym typeface="Pontano Sans"/>
              </a:rPr>
              <a:t>Walking/Jumping/killing enemies in a unique dark world allows DeathStalker to standout from other 2D games .</a:t>
            </a:r>
            <a:endParaRPr b="0" i="0" sz="1100" u="none" cap="none" strike="noStrike">
              <a:solidFill>
                <a:schemeClr val="lt1"/>
              </a:solidFill>
              <a:latin typeface="Pontano Sans"/>
              <a:ea typeface="Pontano Sans"/>
              <a:cs typeface="Pontano Sans"/>
              <a:sym typeface="Pontano Sans"/>
            </a:endParaRPr>
          </a:p>
          <a:p>
            <a:pPr indent="0" lvl="0" marL="0" marR="0" rtl="0" algn="ctr">
              <a:lnSpc>
                <a:spcPct val="115000"/>
              </a:lnSpc>
              <a:spcBef>
                <a:spcPts val="1600"/>
              </a:spcBef>
              <a:spcAft>
                <a:spcPts val="1600"/>
              </a:spcAft>
              <a:buClr>
                <a:schemeClr val="dk1"/>
              </a:buClr>
              <a:buSzPts val="1200"/>
              <a:buFont typeface="Assistant ExtraLight"/>
              <a:buNone/>
            </a:pPr>
            <a:r>
              <a:t/>
            </a:r>
            <a:endParaRPr b="0" i="0" sz="1100" u="none" cap="none" strike="noStrike">
              <a:solidFill>
                <a:schemeClr val="lt1"/>
              </a:solidFill>
              <a:latin typeface="Pontano Sans"/>
              <a:ea typeface="Pontano Sans"/>
              <a:cs typeface="Pontano Sans"/>
              <a:sym typeface="Pontano Sans"/>
            </a:endParaRPr>
          </a:p>
        </p:txBody>
      </p:sp>
      <p:sp>
        <p:nvSpPr>
          <p:cNvPr id="216" name="Google Shape;216;p11"/>
          <p:cNvSpPr txBox="1"/>
          <p:nvPr>
            <p:ph idx="4294967295" type="ctrTitle"/>
          </p:nvPr>
        </p:nvSpPr>
        <p:spPr>
          <a:xfrm flipH="1">
            <a:off x="4456087" y="3349722"/>
            <a:ext cx="1191600" cy="3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Nunito Sans"/>
              <a:buNone/>
            </a:pPr>
            <a:r>
              <a:rPr b="1" i="0" lang="en-US" sz="1100" u="none" cap="none" strike="noStrike">
                <a:solidFill>
                  <a:schemeClr val="dk1"/>
                </a:solidFill>
                <a:latin typeface="Nunito Sans"/>
                <a:ea typeface="Nunito Sans"/>
                <a:cs typeface="Nunito Sans"/>
                <a:sym typeface="Nunito Sans"/>
              </a:rPr>
              <a:t>CHALLENGE</a:t>
            </a:r>
            <a:endParaRPr b="1" i="0" sz="1100" u="none" cap="none" strike="noStrike">
              <a:solidFill>
                <a:schemeClr val="dk1"/>
              </a:solidFill>
              <a:latin typeface="Nunito Sans"/>
              <a:ea typeface="Nunito Sans"/>
              <a:cs typeface="Nunito Sans"/>
              <a:sym typeface="Nunito Sans"/>
            </a:endParaRPr>
          </a:p>
        </p:txBody>
      </p:sp>
      <p:sp>
        <p:nvSpPr>
          <p:cNvPr id="217" name="Google Shape;217;p11"/>
          <p:cNvSpPr txBox="1"/>
          <p:nvPr>
            <p:ph idx="4294967295" type="subTitle"/>
          </p:nvPr>
        </p:nvSpPr>
        <p:spPr>
          <a:xfrm flipH="1">
            <a:off x="4302787" y="3596562"/>
            <a:ext cx="1498200" cy="9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1"/>
              </a:buClr>
              <a:buSzPts val="1200"/>
              <a:buFont typeface="Assistant ExtraLight"/>
              <a:buNone/>
            </a:pPr>
            <a:r>
              <a:rPr b="0" i="0" lang="en-US" sz="900" u="none" cap="none" strike="noStrike">
                <a:solidFill>
                  <a:schemeClr val="dk1"/>
                </a:solidFill>
                <a:latin typeface="Pontano Sans"/>
                <a:ea typeface="Pontano Sans"/>
                <a:cs typeface="Pontano Sans"/>
                <a:sym typeface="Pontano Sans"/>
              </a:rPr>
              <a:t>DeathStalker manages to strike the balance of casual/veteran-friendly difficulty that many games lack.</a:t>
            </a:r>
            <a:endParaRPr b="0" i="0" sz="900" u="none" cap="none" strike="noStrike">
              <a:solidFill>
                <a:schemeClr val="dk1"/>
              </a:solidFill>
              <a:latin typeface="Pontano Sans"/>
              <a:ea typeface="Pontano Sans"/>
              <a:cs typeface="Pontano Sans"/>
              <a:sym typeface="Pontano Sans"/>
            </a:endParaRPr>
          </a:p>
        </p:txBody>
      </p:sp>
      <p:sp>
        <p:nvSpPr>
          <p:cNvPr id="218" name="Google Shape;218;p11"/>
          <p:cNvSpPr txBox="1"/>
          <p:nvPr>
            <p:ph idx="4294967295" type="ctrTitle"/>
          </p:nvPr>
        </p:nvSpPr>
        <p:spPr>
          <a:xfrm flipH="1">
            <a:off x="4553905" y="1324727"/>
            <a:ext cx="1037100" cy="3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Nunito Sans"/>
              <a:buNone/>
            </a:pPr>
            <a:r>
              <a:rPr b="1" i="0" lang="en-US" sz="1100" u="none" cap="none" strike="noStrike">
                <a:solidFill>
                  <a:schemeClr val="dk1"/>
                </a:solidFill>
                <a:latin typeface="Nunito Sans"/>
                <a:ea typeface="Nunito Sans"/>
                <a:cs typeface="Nunito Sans"/>
                <a:sym typeface="Nunito Sans"/>
              </a:rPr>
              <a:t>Storyline </a:t>
            </a:r>
            <a:endParaRPr b="1" i="0" sz="1100" u="none" cap="none" strike="noStrike">
              <a:solidFill>
                <a:schemeClr val="dk1"/>
              </a:solidFill>
              <a:latin typeface="Nunito Sans"/>
              <a:ea typeface="Nunito Sans"/>
              <a:cs typeface="Nunito Sans"/>
              <a:sym typeface="Nunito Sans"/>
            </a:endParaRPr>
          </a:p>
        </p:txBody>
      </p:sp>
      <p:sp>
        <p:nvSpPr>
          <p:cNvPr id="219" name="Google Shape;219;p11"/>
          <p:cNvSpPr txBox="1"/>
          <p:nvPr>
            <p:ph idx="4294967295" type="subTitle"/>
          </p:nvPr>
        </p:nvSpPr>
        <p:spPr>
          <a:xfrm flipH="1">
            <a:off x="4221935" y="1481382"/>
            <a:ext cx="1659977" cy="134493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ssistant ExtraLight"/>
              <a:buNone/>
            </a:pPr>
            <a:r>
              <a:rPr b="0" i="0" lang="en-US" sz="900" u="none" cap="none" strike="noStrike">
                <a:solidFill>
                  <a:schemeClr val="dk1"/>
                </a:solidFill>
                <a:latin typeface="Pontano Sans"/>
                <a:ea typeface="Pontano Sans"/>
                <a:cs typeface="Pontano Sans"/>
                <a:sym typeface="Pontano Sans"/>
              </a:rPr>
              <a:t>Follows a unique storyline where a nameless warrior uncertain of their own identity or origin wanders and explores the ruined kingdom of Hallownest to uncover its mysteries.</a:t>
            </a:r>
            <a:endParaRPr b="0" i="0" sz="800" u="none" cap="none" strike="noStrike">
              <a:solidFill>
                <a:schemeClr val="dk1"/>
              </a:solidFill>
              <a:latin typeface="Pontano Sans"/>
              <a:ea typeface="Pontano Sans"/>
              <a:cs typeface="Pontano Sans"/>
              <a:sym typeface="Pontano Sans"/>
            </a:endParaRPr>
          </a:p>
          <a:p>
            <a:pPr indent="0" lvl="0" marL="0" marR="0" rtl="0" algn="ctr">
              <a:lnSpc>
                <a:spcPct val="100000"/>
              </a:lnSpc>
              <a:spcBef>
                <a:spcPts val="1600"/>
              </a:spcBef>
              <a:spcAft>
                <a:spcPts val="1600"/>
              </a:spcAft>
              <a:buClr>
                <a:schemeClr val="dk1"/>
              </a:buClr>
              <a:buSzPts val="1200"/>
              <a:buFont typeface="Assistant ExtraLight"/>
              <a:buNone/>
            </a:pPr>
            <a:r>
              <a:t/>
            </a:r>
            <a:endParaRPr b="0" i="0" sz="900" u="none" cap="none" strike="noStrike">
              <a:solidFill>
                <a:schemeClr val="dk1"/>
              </a:solidFill>
              <a:latin typeface="Pontano Sans"/>
              <a:ea typeface="Pontano Sans"/>
              <a:cs typeface="Pontano Sans"/>
              <a:sym typeface="Pontano Sans"/>
            </a:endParaRPr>
          </a:p>
        </p:txBody>
      </p:sp>
      <p:sp>
        <p:nvSpPr>
          <p:cNvPr id="220" name="Google Shape;220;p11"/>
          <p:cNvSpPr/>
          <p:nvPr/>
        </p:nvSpPr>
        <p:spPr>
          <a:xfrm>
            <a:off x="5859954" y="1861243"/>
            <a:ext cx="2016063" cy="1731044"/>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1"/>
          <p:cNvSpPr txBox="1"/>
          <p:nvPr>
            <p:ph idx="4294967295" type="ctrTitle"/>
          </p:nvPr>
        </p:nvSpPr>
        <p:spPr>
          <a:xfrm flipH="1">
            <a:off x="6200428" y="2449192"/>
            <a:ext cx="1327176" cy="29377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Nunito Sans"/>
              <a:buNone/>
            </a:pPr>
            <a:r>
              <a:rPr b="1" i="0" lang="en-US" sz="1100" u="none" cap="none" strike="noStrike">
                <a:solidFill>
                  <a:schemeClr val="dk1"/>
                </a:solidFill>
                <a:latin typeface="Nunito Sans"/>
                <a:ea typeface="Nunito Sans"/>
                <a:cs typeface="Nunito Sans"/>
                <a:sym typeface="Nunito Sans"/>
              </a:rPr>
              <a:t>PROGRESSION</a:t>
            </a:r>
            <a:endParaRPr b="1" i="0" sz="1100" u="none" cap="none" strike="noStrike">
              <a:solidFill>
                <a:schemeClr val="dk1"/>
              </a:solidFill>
              <a:latin typeface="Nunito Sans"/>
              <a:ea typeface="Nunito Sans"/>
              <a:cs typeface="Nunito Sans"/>
              <a:sym typeface="Nunito Sans"/>
            </a:endParaRPr>
          </a:p>
        </p:txBody>
      </p:sp>
      <p:sp>
        <p:nvSpPr>
          <p:cNvPr id="222" name="Google Shape;222;p11"/>
          <p:cNvSpPr txBox="1"/>
          <p:nvPr>
            <p:ph idx="4294967295" type="subTitle"/>
          </p:nvPr>
        </p:nvSpPr>
        <p:spPr>
          <a:xfrm flipH="1">
            <a:off x="6135123" y="2645117"/>
            <a:ext cx="1498200" cy="9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1"/>
              </a:buClr>
              <a:buSzPts val="1200"/>
              <a:buFont typeface="Assistant ExtraLight"/>
              <a:buNone/>
            </a:pPr>
            <a:r>
              <a:rPr b="0" i="0" lang="en-US" sz="900" u="none" cap="none" strike="noStrike">
                <a:solidFill>
                  <a:schemeClr val="dk1"/>
                </a:solidFill>
                <a:latin typeface="Pontano Sans"/>
                <a:ea typeface="Pontano Sans"/>
                <a:cs typeface="Pontano Sans"/>
                <a:sym typeface="Pontano Sans"/>
              </a:rPr>
              <a:t>DeathStalker has distinct progression through certain zones, abilities, charms, and stats being unlocked or improved.</a:t>
            </a:r>
            <a:endParaRPr b="0" i="0" sz="900" u="none" cap="none" strike="noStrike">
              <a:solidFill>
                <a:schemeClr val="dk1"/>
              </a:solidFill>
              <a:latin typeface="Pontano Sans"/>
              <a:ea typeface="Pontano Sans"/>
              <a:cs typeface="Pontano Sans"/>
              <a:sym typeface="Pontano Sans"/>
            </a:endParaRPr>
          </a:p>
        </p:txBody>
      </p:sp>
      <p:grpSp>
        <p:nvGrpSpPr>
          <p:cNvPr id="223" name="Google Shape;223;p11"/>
          <p:cNvGrpSpPr/>
          <p:nvPr/>
        </p:nvGrpSpPr>
        <p:grpSpPr>
          <a:xfrm>
            <a:off x="6658653" y="1982732"/>
            <a:ext cx="418663" cy="449506"/>
            <a:chOff x="1484200" y="238125"/>
            <a:chExt cx="4632025" cy="5219200"/>
          </a:xfrm>
        </p:grpSpPr>
        <p:sp>
          <p:nvSpPr>
            <p:cNvPr id="224" name="Google Shape;224;p11"/>
            <p:cNvSpPr/>
            <p:nvPr/>
          </p:nvSpPr>
          <p:spPr>
            <a:xfrm>
              <a:off x="2594900" y="677675"/>
              <a:ext cx="666275" cy="420000"/>
            </a:xfrm>
            <a:custGeom>
              <a:rect b="b" l="l" r="r" t="t"/>
              <a:pathLst>
                <a:path extrusionOk="0" h="16800" w="26651">
                  <a:moveTo>
                    <a:pt x="25052" y="0"/>
                  </a:moveTo>
                  <a:cubicBezTo>
                    <a:pt x="16049" y="2479"/>
                    <a:pt x="7601" y="6459"/>
                    <a:pt x="0" y="11906"/>
                  </a:cubicBezTo>
                  <a:lnTo>
                    <a:pt x="3523" y="16799"/>
                  </a:lnTo>
                  <a:cubicBezTo>
                    <a:pt x="10537" y="11776"/>
                    <a:pt x="18300" y="8090"/>
                    <a:pt x="26651" y="5806"/>
                  </a:cubicBezTo>
                  <a:lnTo>
                    <a:pt x="250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1"/>
            <p:cNvSpPr/>
            <p:nvPr/>
          </p:nvSpPr>
          <p:spPr>
            <a:xfrm>
              <a:off x="2239350" y="1160450"/>
              <a:ext cx="237325" cy="238950"/>
            </a:xfrm>
            <a:custGeom>
              <a:rect b="b" l="l" r="r" t="t"/>
              <a:pathLst>
                <a:path extrusionOk="0" h="9558" w="9493">
                  <a:moveTo>
                    <a:pt x="5317" y="0"/>
                  </a:moveTo>
                  <a:cubicBezTo>
                    <a:pt x="3458" y="1762"/>
                    <a:pt x="1664" y="3686"/>
                    <a:pt x="0" y="5643"/>
                  </a:cubicBezTo>
                  <a:lnTo>
                    <a:pt x="4567" y="9558"/>
                  </a:lnTo>
                  <a:cubicBezTo>
                    <a:pt x="6100" y="7731"/>
                    <a:pt x="7764" y="5970"/>
                    <a:pt x="9493" y="4339"/>
                  </a:cubicBezTo>
                  <a:lnTo>
                    <a:pt x="53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1"/>
            <p:cNvSpPr/>
            <p:nvPr/>
          </p:nvSpPr>
          <p:spPr>
            <a:xfrm>
              <a:off x="5072375" y="3295400"/>
              <a:ext cx="512150" cy="675275"/>
            </a:xfrm>
            <a:custGeom>
              <a:rect b="b" l="l" r="r" t="t"/>
              <a:pathLst>
                <a:path extrusionOk="0" h="27011" w="20486">
                  <a:moveTo>
                    <a:pt x="14940" y="1"/>
                  </a:moveTo>
                  <a:cubicBezTo>
                    <a:pt x="11418" y="8515"/>
                    <a:pt x="6394" y="16213"/>
                    <a:pt x="1" y="22867"/>
                  </a:cubicBezTo>
                  <a:lnTo>
                    <a:pt x="4372" y="27010"/>
                  </a:lnTo>
                  <a:cubicBezTo>
                    <a:pt x="11254" y="19834"/>
                    <a:pt x="16702" y="11516"/>
                    <a:pt x="20486" y="2284"/>
                  </a:cubicBezTo>
                  <a:lnTo>
                    <a:pt x="149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1"/>
            <p:cNvSpPr/>
            <p:nvPr/>
          </p:nvSpPr>
          <p:spPr>
            <a:xfrm>
              <a:off x="5525800" y="2907225"/>
              <a:ext cx="181050" cy="188400"/>
            </a:xfrm>
            <a:custGeom>
              <a:rect b="b" l="l" r="r" t="t"/>
              <a:pathLst>
                <a:path extrusionOk="0" h="7536" w="7242">
                  <a:moveTo>
                    <a:pt x="1305" y="1"/>
                  </a:moveTo>
                  <a:cubicBezTo>
                    <a:pt x="946" y="2023"/>
                    <a:pt x="522" y="4046"/>
                    <a:pt x="0" y="6003"/>
                  </a:cubicBezTo>
                  <a:lnTo>
                    <a:pt x="5839" y="7536"/>
                  </a:lnTo>
                  <a:cubicBezTo>
                    <a:pt x="6394" y="5383"/>
                    <a:pt x="6850" y="3198"/>
                    <a:pt x="7242" y="1012"/>
                  </a:cubicBez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1"/>
            <p:cNvSpPr/>
            <p:nvPr/>
          </p:nvSpPr>
          <p:spPr>
            <a:xfrm>
              <a:off x="1484200" y="238125"/>
              <a:ext cx="4632025" cy="5219200"/>
            </a:xfrm>
            <a:custGeom>
              <a:rect b="b" l="l" r="r" t="t"/>
              <a:pathLst>
                <a:path extrusionOk="0" h="208768" w="185281">
                  <a:moveTo>
                    <a:pt x="155890" y="14027"/>
                  </a:moveTo>
                  <a:lnTo>
                    <a:pt x="155890" y="24661"/>
                  </a:lnTo>
                  <a:lnTo>
                    <a:pt x="151617" y="28934"/>
                  </a:lnTo>
                  <a:lnTo>
                    <a:pt x="155858" y="33207"/>
                  </a:lnTo>
                  <a:lnTo>
                    <a:pt x="160164" y="28901"/>
                  </a:lnTo>
                  <a:lnTo>
                    <a:pt x="170765" y="28901"/>
                  </a:lnTo>
                  <a:lnTo>
                    <a:pt x="161534" y="38165"/>
                  </a:lnTo>
                  <a:lnTo>
                    <a:pt x="146626" y="38165"/>
                  </a:lnTo>
                  <a:lnTo>
                    <a:pt x="146626" y="23291"/>
                  </a:lnTo>
                  <a:lnTo>
                    <a:pt x="155890" y="14027"/>
                  </a:lnTo>
                  <a:close/>
                  <a:moveTo>
                    <a:pt x="93260" y="9819"/>
                  </a:moveTo>
                  <a:cubicBezTo>
                    <a:pt x="110451" y="10340"/>
                    <a:pt x="126761" y="15984"/>
                    <a:pt x="140624" y="26194"/>
                  </a:cubicBezTo>
                  <a:lnTo>
                    <a:pt x="140624" y="39927"/>
                  </a:lnTo>
                  <a:lnTo>
                    <a:pt x="125195" y="55356"/>
                  </a:lnTo>
                  <a:cubicBezTo>
                    <a:pt x="116616" y="47690"/>
                    <a:pt x="105493" y="42830"/>
                    <a:pt x="93260" y="42210"/>
                  </a:cubicBezTo>
                  <a:lnTo>
                    <a:pt x="93260" y="9819"/>
                  </a:lnTo>
                  <a:close/>
                  <a:moveTo>
                    <a:pt x="87226" y="9851"/>
                  </a:moveTo>
                  <a:lnTo>
                    <a:pt x="87226" y="42243"/>
                  </a:lnTo>
                  <a:cubicBezTo>
                    <a:pt x="61260" y="43874"/>
                    <a:pt x="40351" y="64620"/>
                    <a:pt x="38524" y="90553"/>
                  </a:cubicBezTo>
                  <a:lnTo>
                    <a:pt x="6100" y="90553"/>
                  </a:lnTo>
                  <a:cubicBezTo>
                    <a:pt x="8025" y="46777"/>
                    <a:pt x="43385" y="11547"/>
                    <a:pt x="87226" y="9851"/>
                  </a:cubicBezTo>
                  <a:close/>
                  <a:moveTo>
                    <a:pt x="158598" y="44200"/>
                  </a:moveTo>
                  <a:cubicBezTo>
                    <a:pt x="168612" y="57770"/>
                    <a:pt x="174223" y="73721"/>
                    <a:pt x="174940" y="90553"/>
                  </a:cubicBezTo>
                  <a:lnTo>
                    <a:pt x="142549" y="90553"/>
                  </a:lnTo>
                  <a:cubicBezTo>
                    <a:pt x="141701" y="78712"/>
                    <a:pt x="136906" y="67947"/>
                    <a:pt x="129468" y="59596"/>
                  </a:cubicBezTo>
                  <a:lnTo>
                    <a:pt x="144865" y="44200"/>
                  </a:lnTo>
                  <a:close/>
                  <a:moveTo>
                    <a:pt x="90912" y="89639"/>
                  </a:moveTo>
                  <a:lnTo>
                    <a:pt x="88400" y="92151"/>
                  </a:lnTo>
                  <a:lnTo>
                    <a:pt x="92673" y="96392"/>
                  </a:lnTo>
                  <a:lnTo>
                    <a:pt x="95152" y="93913"/>
                  </a:lnTo>
                  <a:cubicBezTo>
                    <a:pt x="95152" y="94043"/>
                    <a:pt x="95185" y="94141"/>
                    <a:pt x="95185" y="94271"/>
                  </a:cubicBezTo>
                  <a:cubicBezTo>
                    <a:pt x="95185" y="96848"/>
                    <a:pt x="93097" y="98903"/>
                    <a:pt x="90520" y="98903"/>
                  </a:cubicBezTo>
                  <a:cubicBezTo>
                    <a:pt x="87976" y="98903"/>
                    <a:pt x="85888" y="96848"/>
                    <a:pt x="85888" y="94271"/>
                  </a:cubicBezTo>
                  <a:cubicBezTo>
                    <a:pt x="85888" y="91727"/>
                    <a:pt x="87976" y="89639"/>
                    <a:pt x="90520" y="89639"/>
                  </a:cubicBezTo>
                  <a:close/>
                  <a:moveTo>
                    <a:pt x="93260" y="48245"/>
                  </a:moveTo>
                  <a:cubicBezTo>
                    <a:pt x="103829" y="48865"/>
                    <a:pt x="113452" y="53040"/>
                    <a:pt x="120922" y="59629"/>
                  </a:cubicBezTo>
                  <a:lnTo>
                    <a:pt x="95642" y="84910"/>
                  </a:lnTo>
                  <a:cubicBezTo>
                    <a:pt x="94108" y="84094"/>
                    <a:pt x="92380" y="83605"/>
                    <a:pt x="90520" y="83605"/>
                  </a:cubicBezTo>
                  <a:cubicBezTo>
                    <a:pt x="84649" y="83605"/>
                    <a:pt x="79854" y="88400"/>
                    <a:pt x="79854" y="94271"/>
                  </a:cubicBezTo>
                  <a:cubicBezTo>
                    <a:pt x="79854" y="100143"/>
                    <a:pt x="84649" y="104938"/>
                    <a:pt x="90520" y="104938"/>
                  </a:cubicBezTo>
                  <a:cubicBezTo>
                    <a:pt x="96424" y="104938"/>
                    <a:pt x="101187" y="100143"/>
                    <a:pt x="101187" y="94271"/>
                  </a:cubicBezTo>
                  <a:cubicBezTo>
                    <a:pt x="101187" y="92412"/>
                    <a:pt x="100730" y="90683"/>
                    <a:pt x="99882" y="89183"/>
                  </a:cubicBezTo>
                  <a:lnTo>
                    <a:pt x="125195" y="63870"/>
                  </a:lnTo>
                  <a:cubicBezTo>
                    <a:pt x="131556" y="71111"/>
                    <a:pt x="135699" y="80375"/>
                    <a:pt x="136514" y="90553"/>
                  </a:cubicBezTo>
                  <a:lnTo>
                    <a:pt x="123238" y="90553"/>
                  </a:lnTo>
                  <a:lnTo>
                    <a:pt x="123238" y="96555"/>
                  </a:lnTo>
                  <a:lnTo>
                    <a:pt x="136612" y="96555"/>
                  </a:lnTo>
                  <a:cubicBezTo>
                    <a:pt x="135438" y="120041"/>
                    <a:pt x="116681" y="138961"/>
                    <a:pt x="93260" y="140331"/>
                  </a:cubicBezTo>
                  <a:lnTo>
                    <a:pt x="93260" y="126565"/>
                  </a:lnTo>
                  <a:lnTo>
                    <a:pt x="87226" y="126565"/>
                  </a:lnTo>
                  <a:lnTo>
                    <a:pt x="87226" y="140298"/>
                  </a:lnTo>
                  <a:cubicBezTo>
                    <a:pt x="64098" y="138634"/>
                    <a:pt x="45603" y="119845"/>
                    <a:pt x="44461" y="96555"/>
                  </a:cubicBezTo>
                  <a:lnTo>
                    <a:pt x="57248" y="96555"/>
                  </a:lnTo>
                  <a:lnTo>
                    <a:pt x="57248" y="90553"/>
                  </a:lnTo>
                  <a:lnTo>
                    <a:pt x="44559" y="90553"/>
                  </a:lnTo>
                  <a:cubicBezTo>
                    <a:pt x="46386" y="67947"/>
                    <a:pt x="64555" y="49876"/>
                    <a:pt x="87226" y="48277"/>
                  </a:cubicBezTo>
                  <a:lnTo>
                    <a:pt x="87226" y="60542"/>
                  </a:lnTo>
                  <a:lnTo>
                    <a:pt x="93260" y="60542"/>
                  </a:lnTo>
                  <a:lnTo>
                    <a:pt x="93260" y="48245"/>
                  </a:lnTo>
                  <a:close/>
                  <a:moveTo>
                    <a:pt x="38426" y="96555"/>
                  </a:moveTo>
                  <a:cubicBezTo>
                    <a:pt x="39601" y="123173"/>
                    <a:pt x="60771" y="144669"/>
                    <a:pt x="87226" y="146333"/>
                  </a:cubicBezTo>
                  <a:lnTo>
                    <a:pt x="87226" y="178724"/>
                  </a:lnTo>
                  <a:cubicBezTo>
                    <a:pt x="42928" y="176995"/>
                    <a:pt x="7242" y="141016"/>
                    <a:pt x="6067" y="96555"/>
                  </a:cubicBezTo>
                  <a:close/>
                  <a:moveTo>
                    <a:pt x="175006" y="96555"/>
                  </a:moveTo>
                  <a:cubicBezTo>
                    <a:pt x="173799" y="141211"/>
                    <a:pt x="137852" y="177322"/>
                    <a:pt x="93260" y="178724"/>
                  </a:cubicBezTo>
                  <a:lnTo>
                    <a:pt x="93260" y="146365"/>
                  </a:lnTo>
                  <a:cubicBezTo>
                    <a:pt x="120009" y="144963"/>
                    <a:pt x="141473" y="123368"/>
                    <a:pt x="142614" y="96555"/>
                  </a:cubicBezTo>
                  <a:close/>
                  <a:moveTo>
                    <a:pt x="109538" y="182802"/>
                  </a:moveTo>
                  <a:lnTo>
                    <a:pt x="109538" y="190467"/>
                  </a:lnTo>
                  <a:lnTo>
                    <a:pt x="90553" y="190467"/>
                  </a:lnTo>
                  <a:lnTo>
                    <a:pt x="90553" y="196502"/>
                  </a:lnTo>
                  <a:lnTo>
                    <a:pt x="109538" y="196502"/>
                  </a:lnTo>
                  <a:lnTo>
                    <a:pt x="109538" y="202732"/>
                  </a:lnTo>
                  <a:lnTo>
                    <a:pt x="71536" y="202732"/>
                  </a:lnTo>
                  <a:lnTo>
                    <a:pt x="71536" y="182802"/>
                  </a:lnTo>
                  <a:cubicBezTo>
                    <a:pt x="77701" y="184139"/>
                    <a:pt x="84062" y="184792"/>
                    <a:pt x="90520" y="184792"/>
                  </a:cubicBezTo>
                  <a:cubicBezTo>
                    <a:pt x="97012" y="184792"/>
                    <a:pt x="103373" y="184139"/>
                    <a:pt x="109538" y="182802"/>
                  </a:cubicBezTo>
                  <a:close/>
                  <a:moveTo>
                    <a:pt x="161403" y="0"/>
                  </a:moveTo>
                  <a:lnTo>
                    <a:pt x="141766" y="19637"/>
                  </a:lnTo>
                  <a:cubicBezTo>
                    <a:pt x="126663" y="9231"/>
                    <a:pt x="109016" y="3751"/>
                    <a:pt x="90520" y="3751"/>
                  </a:cubicBezTo>
                  <a:cubicBezTo>
                    <a:pt x="66349" y="3751"/>
                    <a:pt x="43613" y="13178"/>
                    <a:pt x="26520" y="30271"/>
                  </a:cubicBezTo>
                  <a:cubicBezTo>
                    <a:pt x="9427" y="47364"/>
                    <a:pt x="0" y="70100"/>
                    <a:pt x="0" y="94271"/>
                  </a:cubicBezTo>
                  <a:cubicBezTo>
                    <a:pt x="0" y="118443"/>
                    <a:pt x="9427" y="141179"/>
                    <a:pt x="26520" y="158304"/>
                  </a:cubicBezTo>
                  <a:cubicBezTo>
                    <a:pt x="37546" y="169330"/>
                    <a:pt x="50920" y="177158"/>
                    <a:pt x="65501" y="181301"/>
                  </a:cubicBezTo>
                  <a:lnTo>
                    <a:pt x="65501" y="208767"/>
                  </a:lnTo>
                  <a:lnTo>
                    <a:pt x="115572" y="208767"/>
                  </a:lnTo>
                  <a:lnTo>
                    <a:pt x="115572" y="181301"/>
                  </a:lnTo>
                  <a:cubicBezTo>
                    <a:pt x="130153" y="177126"/>
                    <a:pt x="143528" y="169330"/>
                    <a:pt x="154553" y="158304"/>
                  </a:cubicBezTo>
                  <a:cubicBezTo>
                    <a:pt x="171646" y="141179"/>
                    <a:pt x="181073" y="118443"/>
                    <a:pt x="181073" y="94271"/>
                  </a:cubicBezTo>
                  <a:cubicBezTo>
                    <a:pt x="181073" y="75776"/>
                    <a:pt x="175593" y="58129"/>
                    <a:pt x="165187" y="43026"/>
                  </a:cubicBezTo>
                  <a:lnTo>
                    <a:pt x="185281" y="22932"/>
                  </a:lnTo>
                  <a:lnTo>
                    <a:pt x="181008" y="18659"/>
                  </a:lnTo>
                  <a:lnTo>
                    <a:pt x="176800" y="22899"/>
                  </a:lnTo>
                  <a:lnTo>
                    <a:pt x="166166" y="22899"/>
                  </a:lnTo>
                  <a:lnTo>
                    <a:pt x="169689" y="19376"/>
                  </a:lnTo>
                  <a:lnTo>
                    <a:pt x="165415" y="15136"/>
                  </a:lnTo>
                  <a:lnTo>
                    <a:pt x="161925" y="18626"/>
                  </a:lnTo>
                  <a:lnTo>
                    <a:pt x="161925" y="7992"/>
                  </a:lnTo>
                  <a:lnTo>
                    <a:pt x="165676" y="4273"/>
                  </a:lnTo>
                  <a:lnTo>
                    <a:pt x="16140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11"/>
          <p:cNvGrpSpPr/>
          <p:nvPr/>
        </p:nvGrpSpPr>
        <p:grpSpPr>
          <a:xfrm>
            <a:off x="4844751" y="930019"/>
            <a:ext cx="402058" cy="427556"/>
            <a:chOff x="-5276050" y="2037975"/>
            <a:chExt cx="292250" cy="292225"/>
          </a:xfrm>
        </p:grpSpPr>
        <p:sp>
          <p:nvSpPr>
            <p:cNvPr id="230" name="Google Shape;230;p11"/>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11"/>
          <p:cNvGrpSpPr/>
          <p:nvPr/>
        </p:nvGrpSpPr>
        <p:grpSpPr>
          <a:xfrm>
            <a:off x="4857642" y="3017666"/>
            <a:ext cx="388562" cy="325799"/>
            <a:chOff x="6276025" y="3812400"/>
            <a:chExt cx="416800" cy="468025"/>
          </a:xfrm>
        </p:grpSpPr>
        <p:sp>
          <p:nvSpPr>
            <p:cNvPr id="234" name="Google Shape;234;p1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5" name="Google Shape;235;p1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6" name="Google Shape;236;p1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7" name="Google Shape;237;p1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38" name="Google Shape;238;p11"/>
          <p:cNvSpPr/>
          <p:nvPr/>
        </p:nvSpPr>
        <p:spPr>
          <a:xfrm>
            <a:off x="7033626" y="-2267738"/>
            <a:ext cx="3979200" cy="34476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 name="Google Shape;239;p11"/>
          <p:cNvGrpSpPr/>
          <p:nvPr/>
        </p:nvGrpSpPr>
        <p:grpSpPr>
          <a:xfrm>
            <a:off x="2621964" y="1846182"/>
            <a:ext cx="438935" cy="424808"/>
            <a:chOff x="1190625" y="322100"/>
            <a:chExt cx="5219200" cy="5051225"/>
          </a:xfrm>
        </p:grpSpPr>
        <p:sp>
          <p:nvSpPr>
            <p:cNvPr id="240" name="Google Shape;240;p11"/>
            <p:cNvSpPr/>
            <p:nvPr/>
          </p:nvSpPr>
          <p:spPr>
            <a:xfrm>
              <a:off x="1756575" y="827725"/>
              <a:ext cx="2772700" cy="2643850"/>
            </a:xfrm>
            <a:custGeom>
              <a:rect b="b" l="l" r="r" t="t"/>
              <a:pathLst>
                <a:path extrusionOk="0" h="105754" w="110908">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1"/>
            <p:cNvSpPr/>
            <p:nvPr/>
          </p:nvSpPr>
          <p:spPr>
            <a:xfrm>
              <a:off x="2540250" y="1133150"/>
              <a:ext cx="1003100" cy="361675"/>
            </a:xfrm>
            <a:custGeom>
              <a:rect b="b" l="l" r="r" t="t"/>
              <a:pathLst>
                <a:path extrusionOk="0" h="14467" w="40124">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1"/>
            <p:cNvSpPr/>
            <p:nvPr/>
          </p:nvSpPr>
          <p:spPr>
            <a:xfrm>
              <a:off x="3658300" y="1281125"/>
              <a:ext cx="211250" cy="211250"/>
            </a:xfrm>
            <a:custGeom>
              <a:rect b="b" l="l" r="r" t="t"/>
              <a:pathLst>
                <a:path extrusionOk="0" h="8450" w="845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1"/>
            <p:cNvSpPr/>
            <p:nvPr/>
          </p:nvSpPr>
          <p:spPr>
            <a:xfrm>
              <a:off x="2827325" y="2952900"/>
              <a:ext cx="591250" cy="213675"/>
            </a:xfrm>
            <a:custGeom>
              <a:rect b="b" l="l" r="r" t="t"/>
              <a:pathLst>
                <a:path extrusionOk="0" h="8547" w="2365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1"/>
            <p:cNvSpPr/>
            <p:nvPr/>
          </p:nvSpPr>
          <p:spPr>
            <a:xfrm>
              <a:off x="1190625" y="322100"/>
              <a:ext cx="5219200" cy="5051225"/>
            </a:xfrm>
            <a:custGeom>
              <a:rect b="b" l="l" r="r" t="t"/>
              <a:pathLst>
                <a:path extrusionOk="0" h="202049" w="208768">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
            <p:cNvSpPr/>
            <p:nvPr/>
          </p:nvSpPr>
          <p:spPr>
            <a:xfrm>
              <a:off x="4877475" y="3790425"/>
              <a:ext cx="738050" cy="628775"/>
            </a:xfrm>
            <a:custGeom>
              <a:rect b="b" l="l" r="r" t="t"/>
              <a:pathLst>
                <a:path extrusionOk="0" h="25151" w="29522">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1"/>
            <p:cNvSpPr/>
            <p:nvPr/>
          </p:nvSpPr>
          <p:spPr>
            <a:xfrm>
              <a:off x="5637525" y="4441175"/>
              <a:ext cx="218575" cy="217775"/>
            </a:xfrm>
            <a:custGeom>
              <a:rect b="b" l="l" r="r" t="t"/>
              <a:pathLst>
                <a:path extrusionOk="0" h="8711" w="8743">
                  <a:moveTo>
                    <a:pt x="4273" y="1"/>
                  </a:moveTo>
                  <a:lnTo>
                    <a:pt x="0" y="4274"/>
                  </a:lnTo>
                  <a:lnTo>
                    <a:pt x="4469" y="8710"/>
                  </a:lnTo>
                  <a:lnTo>
                    <a:pt x="8742" y="4470"/>
                  </a:lnTo>
                  <a:lnTo>
                    <a:pt x="4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1"/>
            <p:cNvSpPr/>
            <p:nvPr/>
          </p:nvSpPr>
          <p:spPr>
            <a:xfrm>
              <a:off x="2006100" y="4048925"/>
              <a:ext cx="150900" cy="164750"/>
            </a:xfrm>
            <a:custGeom>
              <a:rect b="b" l="l" r="r" t="t"/>
              <a:pathLst>
                <a:path extrusionOk="0" h="6590" w="6036">
                  <a:moveTo>
                    <a:pt x="1" y="1"/>
                  </a:moveTo>
                  <a:lnTo>
                    <a:pt x="1" y="6590"/>
                  </a:lnTo>
                  <a:lnTo>
                    <a:pt x="6036" y="6590"/>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1"/>
            <p:cNvSpPr/>
            <p:nvPr/>
          </p:nvSpPr>
          <p:spPr>
            <a:xfrm>
              <a:off x="2006100" y="4968800"/>
              <a:ext cx="150900" cy="163950"/>
            </a:xfrm>
            <a:custGeom>
              <a:rect b="b" l="l" r="r" t="t"/>
              <a:pathLst>
                <a:path extrusionOk="0" h="6558" w="6036">
                  <a:moveTo>
                    <a:pt x="1" y="1"/>
                  </a:moveTo>
                  <a:lnTo>
                    <a:pt x="1" y="6557"/>
                  </a:lnTo>
                  <a:lnTo>
                    <a:pt x="6036" y="6557"/>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1"/>
            <p:cNvSpPr/>
            <p:nvPr/>
          </p:nvSpPr>
          <p:spPr>
            <a:xfrm>
              <a:off x="3246475" y="4365350"/>
              <a:ext cx="150900" cy="163925"/>
            </a:xfrm>
            <a:custGeom>
              <a:rect b="b" l="l" r="r" t="t"/>
              <a:pathLst>
                <a:path extrusionOk="0" h="6557" w="6036">
                  <a:moveTo>
                    <a:pt x="1" y="0"/>
                  </a:moveTo>
                  <a:lnTo>
                    <a:pt x="1" y="6557"/>
                  </a:lnTo>
                  <a:lnTo>
                    <a:pt x="6035" y="6557"/>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1"/>
            <p:cNvSpPr/>
            <p:nvPr/>
          </p:nvSpPr>
          <p:spPr>
            <a:xfrm>
              <a:off x="5404275" y="3011625"/>
              <a:ext cx="150900" cy="163925"/>
            </a:xfrm>
            <a:custGeom>
              <a:rect b="b" l="l" r="r" t="t"/>
              <a:pathLst>
                <a:path extrusionOk="0" h="6557" w="6036">
                  <a:moveTo>
                    <a:pt x="1" y="0"/>
                  </a:moveTo>
                  <a:lnTo>
                    <a:pt x="1" y="6557"/>
                  </a:lnTo>
                  <a:lnTo>
                    <a:pt x="6036" y="6557"/>
                  </a:ln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1"/>
            <p:cNvSpPr/>
            <p:nvPr/>
          </p:nvSpPr>
          <p:spPr>
            <a:xfrm>
              <a:off x="5575550" y="1705200"/>
              <a:ext cx="150075" cy="163925"/>
            </a:xfrm>
            <a:custGeom>
              <a:rect b="b" l="l" r="r" t="t"/>
              <a:pathLst>
                <a:path extrusionOk="0" h="6557" w="6003">
                  <a:moveTo>
                    <a:pt x="0" y="0"/>
                  </a:moveTo>
                  <a:lnTo>
                    <a:pt x="0" y="6557"/>
                  </a:lnTo>
                  <a:lnTo>
                    <a:pt x="6002" y="6557"/>
                  </a:lnTo>
                  <a:lnTo>
                    <a:pt x="60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1"/>
            <p:cNvSpPr/>
            <p:nvPr/>
          </p:nvSpPr>
          <p:spPr>
            <a:xfrm>
              <a:off x="6073800" y="2396725"/>
              <a:ext cx="150900" cy="163950"/>
            </a:xfrm>
            <a:custGeom>
              <a:rect b="b" l="l" r="r" t="t"/>
              <a:pathLst>
                <a:path extrusionOk="0" h="6558" w="6036">
                  <a:moveTo>
                    <a:pt x="1" y="1"/>
                  </a:moveTo>
                  <a:lnTo>
                    <a:pt x="1" y="6557"/>
                  </a:lnTo>
                  <a:lnTo>
                    <a:pt x="6035" y="6557"/>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 calcmode="lin" valueType="num">
                                      <p:cBhvr additive="base">
                                        <p:cTn dur="1000"/>
                                        <p:tgtEl>
                                          <p:spTgt spid="2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12"/>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n-US" u="sng"/>
              <a:t>Core Mechanics</a:t>
            </a:r>
            <a:endParaRPr/>
          </a:p>
        </p:txBody>
      </p:sp>
      <p:sp>
        <p:nvSpPr>
          <p:cNvPr id="258" name="Google Shape;258;p12"/>
          <p:cNvSpPr txBox="1"/>
          <p:nvPr>
            <p:ph idx="2" type="title"/>
          </p:nvPr>
        </p:nvSpPr>
        <p:spPr>
          <a:xfrm>
            <a:off x="3782038" y="1817250"/>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n-US"/>
              <a:t>04</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13"/>
          <p:cNvSpPr txBox="1"/>
          <p:nvPr>
            <p:ph idx="1" type="body"/>
          </p:nvPr>
        </p:nvSpPr>
        <p:spPr>
          <a:xfrm>
            <a:off x="577227" y="2404873"/>
            <a:ext cx="3583800" cy="233329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None/>
            </a:pPr>
            <a:r>
              <a:rPr b="1" lang="en-US" sz="1200"/>
              <a:t>Core Mechanics :</a:t>
            </a:r>
            <a:endParaRPr/>
          </a:p>
          <a:p>
            <a:pPr indent="0" lvl="0" marL="0" rtl="0" algn="just">
              <a:lnSpc>
                <a:spcPct val="100000"/>
              </a:lnSpc>
              <a:spcBef>
                <a:spcPts val="300"/>
              </a:spcBef>
              <a:spcAft>
                <a:spcPts val="0"/>
              </a:spcAft>
              <a:buClr>
                <a:schemeClr val="dk1"/>
              </a:buClr>
              <a:buSzPts val="1100"/>
              <a:buNone/>
            </a:pPr>
            <a:r>
              <a:rPr lang="en-US"/>
              <a:t>A game’s core mechanic is the action of play: the activity players do over and over again in the game.</a:t>
            </a:r>
            <a:endParaRPr>
              <a:solidFill>
                <a:schemeClr val="lt1"/>
              </a:solidFill>
            </a:endParaRPr>
          </a:p>
          <a:p>
            <a:pPr indent="0" lvl="0" marL="0" rtl="0" algn="just">
              <a:lnSpc>
                <a:spcPct val="100000"/>
              </a:lnSpc>
              <a:spcBef>
                <a:spcPts val="300"/>
              </a:spcBef>
              <a:spcAft>
                <a:spcPts val="0"/>
              </a:spcAft>
              <a:buClr>
                <a:schemeClr val="dk1"/>
              </a:buClr>
              <a:buSzPts val="1100"/>
              <a:buNone/>
            </a:pPr>
            <a:r>
              <a:rPr lang="en-US"/>
              <a:t>The Core mechanics of DeathStalker is jumping, collecting, flying, or shooting.</a:t>
            </a:r>
            <a:endParaRPr/>
          </a:p>
          <a:p>
            <a:pPr indent="0" lvl="0" marL="0" rtl="0" algn="l">
              <a:lnSpc>
                <a:spcPct val="100000"/>
              </a:lnSpc>
              <a:spcBef>
                <a:spcPts val="300"/>
              </a:spcBef>
              <a:spcAft>
                <a:spcPts val="0"/>
              </a:spcAft>
              <a:buClr>
                <a:schemeClr val="dk1"/>
              </a:buClr>
              <a:buSzPts val="1100"/>
              <a:buNone/>
            </a:pPr>
            <a:r>
              <a:t/>
            </a:r>
            <a:endParaRPr/>
          </a:p>
          <a:p>
            <a:pPr indent="0" lvl="0" marL="0" rtl="0" algn="l">
              <a:lnSpc>
                <a:spcPct val="100000"/>
              </a:lnSpc>
              <a:spcBef>
                <a:spcPts val="300"/>
              </a:spcBef>
              <a:spcAft>
                <a:spcPts val="0"/>
              </a:spcAft>
              <a:buClr>
                <a:schemeClr val="dk1"/>
              </a:buClr>
              <a:buSzPts val="1100"/>
              <a:buNone/>
            </a:pPr>
            <a:r>
              <a:t/>
            </a:r>
            <a:endParaRPr>
              <a:solidFill>
                <a:schemeClr val="lt1"/>
              </a:solidFill>
            </a:endParaRPr>
          </a:p>
        </p:txBody>
      </p:sp>
      <p:sp>
        <p:nvSpPr>
          <p:cNvPr id="264" name="Google Shape;264;p13"/>
          <p:cNvSpPr txBox="1"/>
          <p:nvPr>
            <p:ph type="ctrTitle"/>
          </p:nvPr>
        </p:nvSpPr>
        <p:spPr>
          <a:xfrm>
            <a:off x="3081000" y="1719327"/>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u="sng">
                <a:solidFill>
                  <a:schemeClr val="lt1"/>
                </a:solidFill>
              </a:rPr>
              <a:t>Core Mechanics</a:t>
            </a:r>
            <a:endParaRPr>
              <a:solidFill>
                <a:schemeClr val="lt1"/>
              </a:solidFill>
            </a:endParaRPr>
          </a:p>
        </p:txBody>
      </p:sp>
      <p:sp>
        <p:nvSpPr>
          <p:cNvPr id="265" name="Google Shape;265;p13"/>
          <p:cNvSpPr txBox="1"/>
          <p:nvPr/>
        </p:nvSpPr>
        <p:spPr>
          <a:xfrm>
            <a:off x="4509629" y="2356381"/>
            <a:ext cx="3647084" cy="233329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chemeClr val="dk1"/>
              </a:buClr>
              <a:buSzPts val="1100"/>
              <a:buFont typeface="Assistant ExtraLight"/>
              <a:buNone/>
            </a:pPr>
            <a:r>
              <a:rPr b="1" i="0" lang="en-US" sz="1200" u="none" cap="none" strike="noStrike">
                <a:solidFill>
                  <a:schemeClr val="lt1"/>
                </a:solidFill>
                <a:latin typeface="Assistant ExtraLight"/>
                <a:ea typeface="Assistant ExtraLight"/>
                <a:cs typeface="Assistant ExtraLight"/>
                <a:sym typeface="Assistant ExtraLight"/>
              </a:rPr>
              <a:t>How the core mechanics help the game achieve its goal !</a:t>
            </a:r>
            <a:endParaRPr/>
          </a:p>
          <a:p>
            <a:pPr indent="0" lvl="0" marL="0" marR="0" rtl="0" algn="l">
              <a:lnSpc>
                <a:spcPct val="100000"/>
              </a:lnSpc>
              <a:spcBef>
                <a:spcPts val="300"/>
              </a:spcBef>
              <a:spcAft>
                <a:spcPts val="0"/>
              </a:spcAft>
              <a:buClr>
                <a:schemeClr val="dk1"/>
              </a:buClr>
              <a:buSzPts val="1100"/>
              <a:buFont typeface="Assistant ExtraLight"/>
              <a:buNone/>
            </a:pPr>
            <a:r>
              <a:rPr b="0" i="0" lang="en-US" sz="1100" u="none" cap="none" strike="noStrike">
                <a:solidFill>
                  <a:schemeClr val="lt1"/>
                </a:solidFill>
                <a:latin typeface="Assistant ExtraLight"/>
                <a:ea typeface="Assistant ExtraLight"/>
                <a:cs typeface="Assistant ExtraLight"/>
                <a:sym typeface="Assistant ExtraLight"/>
              </a:rPr>
              <a:t>As mentioned earlier the goal of this game is exploration of the dark dungeon. By doing the repetitive but under different conditions jumping ,collecting and flying or shooting the user will explore and enjoy killing the enemies.</a:t>
            </a:r>
            <a:endParaRPr/>
          </a:p>
          <a:p>
            <a:pPr indent="0" lvl="0" marL="0" marR="0" rtl="0" algn="l">
              <a:lnSpc>
                <a:spcPct val="100000"/>
              </a:lnSpc>
              <a:spcBef>
                <a:spcPts val="300"/>
              </a:spcBef>
              <a:spcAft>
                <a:spcPts val="0"/>
              </a:spcAft>
              <a:buClr>
                <a:schemeClr val="dk1"/>
              </a:buClr>
              <a:buSzPts val="1100"/>
              <a:buFont typeface="Assistant ExtraLight"/>
              <a:buNone/>
            </a:pPr>
            <a:r>
              <a:t/>
            </a:r>
            <a:endParaRPr b="0" i="0" sz="1100" u="none" cap="none" strike="noStrike">
              <a:solidFill>
                <a:schemeClr val="lt1"/>
              </a:solidFill>
              <a:latin typeface="Assistant ExtraLight"/>
              <a:ea typeface="Assistant ExtraLight"/>
              <a:cs typeface="Assistant ExtraLight"/>
              <a:sym typeface="Assistant ExtraLight"/>
            </a:endParaRPr>
          </a:p>
          <a:p>
            <a:pPr indent="0" lvl="0" marL="0" marR="0" rtl="0" algn="l">
              <a:lnSpc>
                <a:spcPct val="100000"/>
              </a:lnSpc>
              <a:spcBef>
                <a:spcPts val="300"/>
              </a:spcBef>
              <a:spcAft>
                <a:spcPts val="0"/>
              </a:spcAft>
              <a:buClr>
                <a:schemeClr val="dk1"/>
              </a:buClr>
              <a:buSzPts val="1100"/>
              <a:buFont typeface="Assistant ExtraLight"/>
              <a:buNone/>
            </a:pPr>
            <a:r>
              <a:t/>
            </a:r>
            <a:endParaRPr b="0" i="0" sz="1100" u="none" cap="none" strike="noStrike">
              <a:solidFill>
                <a:schemeClr val="lt1"/>
              </a:solidFill>
              <a:latin typeface="Assistant ExtraLight"/>
              <a:ea typeface="Assistant ExtraLight"/>
              <a:cs typeface="Assistant ExtraLight"/>
              <a:sym typeface="Assistant ExtraLigh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14"/>
          <p:cNvSpPr txBox="1"/>
          <p:nvPr>
            <p:ph idx="2" type="title"/>
          </p:nvPr>
        </p:nvSpPr>
        <p:spPr>
          <a:xfrm flipH="1">
            <a:off x="1738175" y="1817250"/>
            <a:ext cx="2979300" cy="151962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US"/>
              <a:t>05</a:t>
            </a:r>
            <a:br>
              <a:rPr lang="en-US"/>
            </a:br>
            <a:r>
              <a:rPr b="1" lang="en-US" sz="1800" u="sng">
                <a:latin typeface="Nunito Sans"/>
                <a:ea typeface="Nunito Sans"/>
                <a:cs typeface="Nunito Sans"/>
                <a:sym typeface="Nunito Sans"/>
              </a:rPr>
              <a:t>Progression System &amp;</a:t>
            </a:r>
            <a:br>
              <a:rPr b="1" lang="en-US" sz="1800" u="sng">
                <a:latin typeface="Nunito Sans"/>
                <a:ea typeface="Nunito Sans"/>
                <a:cs typeface="Nunito Sans"/>
                <a:sym typeface="Nunito Sans"/>
              </a:rPr>
            </a:br>
            <a:r>
              <a:rPr b="1" lang="en-US" sz="1800" u="sng">
                <a:latin typeface="Nunito Sans"/>
                <a:ea typeface="Nunito Sans"/>
                <a:cs typeface="Nunito Sans"/>
                <a:sym typeface="Nunito Sans"/>
              </a:rPr>
              <a:t>Game Economy</a:t>
            </a:r>
            <a:endParaRPr b="1" sz="1800" u="sng">
              <a:latin typeface="Nunito Sans"/>
              <a:ea typeface="Nunito Sans"/>
              <a:cs typeface="Nunito Sans"/>
              <a:sym typeface="Nunito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15"/>
          <p:cNvSpPr txBox="1"/>
          <p:nvPr>
            <p:ph idx="1" type="body"/>
          </p:nvPr>
        </p:nvSpPr>
        <p:spPr>
          <a:xfrm>
            <a:off x="2780100" y="2224764"/>
            <a:ext cx="3583800" cy="233329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None/>
            </a:pPr>
            <a:r>
              <a:rPr lang="en-US">
                <a:latin typeface="Pontano Sans"/>
                <a:ea typeface="Pontano Sans"/>
                <a:cs typeface="Pontano Sans"/>
                <a:sym typeface="Pontano Sans"/>
              </a:rPr>
              <a:t>The Players will face obstacles(like spikes, sudden void space) and enemies which they have to kill to survive. And at the end of a level ,player will face the level boss.</a:t>
            </a:r>
            <a:endParaRPr/>
          </a:p>
          <a:p>
            <a:pPr indent="0" lvl="0" marL="0" rtl="0" algn="l">
              <a:lnSpc>
                <a:spcPct val="100000"/>
              </a:lnSpc>
              <a:spcBef>
                <a:spcPts val="300"/>
              </a:spcBef>
              <a:spcAft>
                <a:spcPts val="0"/>
              </a:spcAft>
              <a:buClr>
                <a:schemeClr val="dk1"/>
              </a:buClr>
              <a:buSzPts val="1100"/>
              <a:buNone/>
            </a:pPr>
            <a:r>
              <a:t/>
            </a:r>
            <a:endParaRPr/>
          </a:p>
          <a:p>
            <a:pPr indent="0" lvl="0" marL="0" rtl="0" algn="l">
              <a:lnSpc>
                <a:spcPct val="100000"/>
              </a:lnSpc>
              <a:spcBef>
                <a:spcPts val="300"/>
              </a:spcBef>
              <a:spcAft>
                <a:spcPts val="0"/>
              </a:spcAft>
              <a:buClr>
                <a:schemeClr val="dk1"/>
              </a:buClr>
              <a:buSzPts val="1100"/>
              <a:buNone/>
            </a:pPr>
            <a:r>
              <a:t/>
            </a:r>
            <a:endParaRPr>
              <a:solidFill>
                <a:schemeClr val="lt1"/>
              </a:solidFill>
            </a:endParaRPr>
          </a:p>
        </p:txBody>
      </p:sp>
      <p:sp>
        <p:nvSpPr>
          <p:cNvPr id="276" name="Google Shape;276;p15"/>
          <p:cNvSpPr txBox="1"/>
          <p:nvPr>
            <p:ph type="ctrTitle"/>
          </p:nvPr>
        </p:nvSpPr>
        <p:spPr>
          <a:xfrm>
            <a:off x="2942455" y="24904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u="sng">
                <a:solidFill>
                  <a:schemeClr val="lt1"/>
                </a:solidFill>
              </a:rPr>
              <a:t>Progression System</a:t>
            </a:r>
            <a:endParaRPr>
              <a:solidFill>
                <a:schemeClr val="lt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 calcmode="lin" valueType="num">
                                      <p:cBhvr additive="base">
                                        <p:cTn dur="1000"/>
                                        <p:tgtEl>
                                          <p:spTgt spid="27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 calcmode="lin" valueType="num">
                                      <p:cBhvr additive="base">
                                        <p:cTn dur="1000"/>
                                        <p:tgtEl>
                                          <p:spTgt spid="27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 calcmode="lin" valueType="num">
                                      <p:cBhvr additive="base">
                                        <p:cTn dur="1000"/>
                                        <p:tgtEl>
                                          <p:spTgt spid="27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16"/>
          <p:cNvSpPr txBox="1"/>
          <p:nvPr>
            <p:ph idx="1" type="body"/>
          </p:nvPr>
        </p:nvSpPr>
        <p:spPr>
          <a:xfrm>
            <a:off x="2780100" y="2949367"/>
            <a:ext cx="3583800" cy="2333291"/>
          </a:xfrm>
          <a:prstGeom prst="rect">
            <a:avLst/>
          </a:prstGeom>
          <a:noFill/>
          <a:ln>
            <a:noFill/>
          </a:ln>
        </p:spPr>
        <p:txBody>
          <a:bodyPr anchorCtr="0" anchor="ctr" bIns="91425" lIns="91425" spcFirstLastPara="1" rIns="91425" wrap="square" tIns="91425">
            <a:noAutofit/>
          </a:bodyPr>
          <a:lstStyle/>
          <a:p>
            <a:pPr indent="-171450" lvl="0" marL="171450" rtl="0" algn="l">
              <a:lnSpc>
                <a:spcPct val="100000"/>
              </a:lnSpc>
              <a:spcBef>
                <a:spcPts val="300"/>
              </a:spcBef>
              <a:spcAft>
                <a:spcPts val="0"/>
              </a:spcAft>
              <a:buClr>
                <a:schemeClr val="lt1"/>
              </a:buClr>
              <a:buSzPts val="1100"/>
              <a:buFont typeface="Noto Sans Symbols"/>
              <a:buChar char="❖"/>
            </a:pPr>
            <a:r>
              <a:rPr lang="en-US">
                <a:latin typeface="Pontano Sans"/>
                <a:ea typeface="Pontano Sans"/>
                <a:cs typeface="Pontano Sans"/>
                <a:sym typeface="Pontano Sans"/>
              </a:rPr>
              <a:t>In a certain level, killing an enemy will increase XP.</a:t>
            </a:r>
            <a:endParaRPr/>
          </a:p>
          <a:p>
            <a:pPr indent="-171450" lvl="0" marL="171450" rtl="0" algn="l">
              <a:lnSpc>
                <a:spcPct val="100000"/>
              </a:lnSpc>
              <a:spcBef>
                <a:spcPts val="300"/>
              </a:spcBef>
              <a:spcAft>
                <a:spcPts val="0"/>
              </a:spcAft>
              <a:buClr>
                <a:schemeClr val="lt1"/>
              </a:buClr>
              <a:buSzPts val="1100"/>
              <a:buFont typeface="Noto Sans Symbols"/>
              <a:buChar char="❖"/>
            </a:pPr>
            <a:r>
              <a:rPr lang="en-US">
                <a:latin typeface="Pontano Sans"/>
                <a:ea typeface="Pontano Sans"/>
                <a:cs typeface="Pontano Sans"/>
                <a:sym typeface="Pontano Sans"/>
              </a:rPr>
              <a:t>The main character will have bench to rest which will increase XP and this XP will be used to overpower the character</a:t>
            </a:r>
            <a:endParaRPr/>
          </a:p>
          <a:p>
            <a:pPr indent="-171450" lvl="0" marL="171450" rtl="0" algn="l">
              <a:lnSpc>
                <a:spcPct val="100000"/>
              </a:lnSpc>
              <a:spcBef>
                <a:spcPts val="300"/>
              </a:spcBef>
              <a:spcAft>
                <a:spcPts val="0"/>
              </a:spcAft>
              <a:buClr>
                <a:schemeClr val="lt1"/>
              </a:buClr>
              <a:buSzPts val="1100"/>
              <a:buFont typeface="Noto Sans Symbols"/>
              <a:buChar char="❖"/>
            </a:pPr>
            <a:r>
              <a:rPr lang="en-US">
                <a:latin typeface="Pontano Sans"/>
                <a:ea typeface="Pontano Sans"/>
                <a:cs typeface="Pontano Sans"/>
                <a:sym typeface="Pontano Sans"/>
              </a:rPr>
              <a:t>After passing obstacles and killing side character enemies, player will face the final level boss . If the boss is defeated player will proceed to next level. And find the last boss(strongest one) in upcoming levels </a:t>
            </a:r>
            <a:endParaRPr/>
          </a:p>
          <a:p>
            <a:pPr indent="-101600" lvl="0" marL="171450" rtl="0" algn="l">
              <a:lnSpc>
                <a:spcPct val="100000"/>
              </a:lnSpc>
              <a:spcBef>
                <a:spcPts val="300"/>
              </a:spcBef>
              <a:spcAft>
                <a:spcPts val="0"/>
              </a:spcAft>
              <a:buClr>
                <a:schemeClr val="lt1"/>
              </a:buClr>
              <a:buSzPts val="1100"/>
              <a:buFont typeface="Noto Sans Symbols"/>
              <a:buNone/>
            </a:pPr>
            <a:r>
              <a:t/>
            </a:r>
            <a:endParaRPr/>
          </a:p>
          <a:p>
            <a:pPr indent="-101600" lvl="0" marL="171450" rtl="0" algn="l">
              <a:lnSpc>
                <a:spcPct val="100000"/>
              </a:lnSpc>
              <a:spcBef>
                <a:spcPts val="300"/>
              </a:spcBef>
              <a:spcAft>
                <a:spcPts val="0"/>
              </a:spcAft>
              <a:buClr>
                <a:schemeClr val="lt1"/>
              </a:buClr>
              <a:buSzPts val="1100"/>
              <a:buFont typeface="Noto Sans Symbols"/>
              <a:buNone/>
            </a:pPr>
            <a:r>
              <a:t/>
            </a:r>
            <a:endParaRPr/>
          </a:p>
          <a:p>
            <a:pPr indent="-101600" lvl="0" marL="171450" rtl="0" algn="l">
              <a:lnSpc>
                <a:spcPct val="100000"/>
              </a:lnSpc>
              <a:spcBef>
                <a:spcPts val="300"/>
              </a:spcBef>
              <a:spcAft>
                <a:spcPts val="0"/>
              </a:spcAft>
              <a:buClr>
                <a:schemeClr val="lt1"/>
              </a:buClr>
              <a:buSzPts val="1100"/>
              <a:buFont typeface="Noto Sans Symbols"/>
              <a:buNone/>
            </a:pPr>
            <a:r>
              <a:t/>
            </a:r>
            <a:endParaRPr/>
          </a:p>
          <a:p>
            <a:pPr indent="0" lvl="0" marL="0" rtl="0" algn="l">
              <a:lnSpc>
                <a:spcPct val="100000"/>
              </a:lnSpc>
              <a:spcBef>
                <a:spcPts val="300"/>
              </a:spcBef>
              <a:spcAft>
                <a:spcPts val="0"/>
              </a:spcAft>
              <a:buClr>
                <a:schemeClr val="dk1"/>
              </a:buClr>
              <a:buSzPts val="1100"/>
              <a:buNone/>
            </a:pPr>
            <a:r>
              <a:t/>
            </a:r>
            <a:endParaRPr/>
          </a:p>
          <a:p>
            <a:pPr indent="0" lvl="0" marL="0" rtl="0" algn="l">
              <a:lnSpc>
                <a:spcPct val="100000"/>
              </a:lnSpc>
              <a:spcBef>
                <a:spcPts val="300"/>
              </a:spcBef>
              <a:spcAft>
                <a:spcPts val="0"/>
              </a:spcAft>
              <a:buClr>
                <a:schemeClr val="dk1"/>
              </a:buClr>
              <a:buSzPts val="1100"/>
              <a:buNone/>
            </a:pPr>
            <a:r>
              <a:t/>
            </a:r>
            <a:endParaRPr>
              <a:solidFill>
                <a:schemeClr val="lt1"/>
              </a:solidFill>
            </a:endParaRPr>
          </a:p>
        </p:txBody>
      </p:sp>
      <p:sp>
        <p:nvSpPr>
          <p:cNvPr id="282" name="Google Shape;282;p16"/>
          <p:cNvSpPr txBox="1"/>
          <p:nvPr>
            <p:ph type="ctrTitle"/>
          </p:nvPr>
        </p:nvSpPr>
        <p:spPr>
          <a:xfrm>
            <a:off x="2942455" y="24904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u="sng">
                <a:solidFill>
                  <a:schemeClr val="lt1"/>
                </a:solidFill>
              </a:rPr>
              <a:t>How Game Economy Works!</a:t>
            </a:r>
            <a:endParaRPr>
              <a:solidFill>
                <a:schemeClr val="lt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 calcmode="lin" valueType="num">
                                      <p:cBhvr additive="base">
                                        <p:cTn dur="1000"/>
                                        <p:tgtEl>
                                          <p:spTgt spid="28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 calcmode="lin" valueType="num">
                                      <p:cBhvr additive="base">
                                        <p:cTn dur="1000"/>
                                        <p:tgtEl>
                                          <p:spTgt spid="28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 calcmode="lin" valueType="num">
                                      <p:cBhvr additive="base">
                                        <p:cTn dur="1000"/>
                                        <p:tgtEl>
                                          <p:spTgt spid="28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anim calcmode="lin" valueType="num">
                                      <p:cBhvr additive="base">
                                        <p:cTn dur="1000"/>
                                        <p:tgtEl>
                                          <p:spTgt spid="28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anim calcmode="lin" valueType="num">
                                      <p:cBhvr additive="base">
                                        <p:cTn dur="1000"/>
                                        <p:tgtEl>
                                          <p:spTgt spid="28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anim calcmode="lin" valueType="num">
                                      <p:cBhvr additive="base">
                                        <p:cTn dur="1000"/>
                                        <p:tgtEl>
                                          <p:spTgt spid="28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6" st="6"/>
                                            </p:txEl>
                                          </p:spTgt>
                                        </p:tgtEl>
                                        <p:attrNameLst>
                                          <p:attrName>style.visibility</p:attrName>
                                        </p:attrNameLst>
                                      </p:cBhvr>
                                      <p:to>
                                        <p:strVal val="visible"/>
                                      </p:to>
                                    </p:set>
                                    <p:anim calcmode="lin" valueType="num">
                                      <p:cBhvr additive="base">
                                        <p:cTn dur="1000"/>
                                        <p:tgtEl>
                                          <p:spTgt spid="28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xEl>
                                              <p:pRg end="7" st="7"/>
                                            </p:txEl>
                                          </p:spTgt>
                                        </p:tgtEl>
                                        <p:attrNameLst>
                                          <p:attrName>style.visibility</p:attrName>
                                        </p:attrNameLst>
                                      </p:cBhvr>
                                      <p:to>
                                        <p:strVal val="visible"/>
                                      </p:to>
                                    </p:set>
                                    <p:anim calcmode="lin" valueType="num">
                                      <p:cBhvr additive="base">
                                        <p:cTn dur="1000"/>
                                        <p:tgtEl>
                                          <p:spTgt spid="281">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7"/>
          <p:cNvSpPr/>
          <p:nvPr/>
        </p:nvSpPr>
        <p:spPr>
          <a:xfrm>
            <a:off x="0" y="0"/>
            <a:ext cx="9144000" cy="5143500"/>
          </a:xfrm>
          <a:prstGeom prst="rect">
            <a:avLst/>
          </a:prstGeom>
          <a:solidFill>
            <a:srgbClr val="232323">
              <a:alpha val="4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288" name="Google Shape;288;p17"/>
          <p:cNvPicPr preferRelativeResize="0"/>
          <p:nvPr/>
        </p:nvPicPr>
        <p:blipFill rotWithShape="1">
          <a:blip r:embed="rId3">
            <a:alphaModFix/>
          </a:blip>
          <a:srcRect b="0" l="12" r="11" t="0"/>
          <a:stretch/>
        </p:blipFill>
        <p:spPr>
          <a:xfrm>
            <a:off x="2179" y="0"/>
            <a:ext cx="9141821" cy="5143500"/>
          </a:xfrm>
          <a:custGeom>
            <a:rect b="b" l="l" r="r" t="t"/>
            <a:pathLst>
              <a:path extrusionOk="0" h="6858000" w="12189094">
                <a:moveTo>
                  <a:pt x="0" y="0"/>
                </a:moveTo>
                <a:lnTo>
                  <a:pt x="12189094" y="0"/>
                </a:lnTo>
                <a:lnTo>
                  <a:pt x="12189094" y="6858000"/>
                </a:lnTo>
                <a:lnTo>
                  <a:pt x="0" y="6858000"/>
                </a:lnTo>
                <a:close/>
              </a:path>
            </a:pathLst>
          </a:custGeom>
          <a:noFill/>
          <a:ln>
            <a:noFill/>
          </a:ln>
        </p:spPr>
      </p:pic>
      <p:sp>
        <p:nvSpPr>
          <p:cNvPr id="289" name="Google Shape;289;p17"/>
          <p:cNvSpPr txBox="1"/>
          <p:nvPr/>
        </p:nvSpPr>
        <p:spPr>
          <a:xfrm flipH="1">
            <a:off x="594159" y="2144710"/>
            <a:ext cx="4678442" cy="8540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950" u="none" cap="none" strike="noStrike">
                <a:solidFill>
                  <a:schemeClr val="lt1"/>
                </a:solidFill>
                <a:latin typeface="Barlow Condensed"/>
                <a:ea typeface="Barlow Condensed"/>
                <a:cs typeface="Barlow Condensed"/>
                <a:sym typeface="Barlow Condensed"/>
              </a:rPr>
              <a:t>Thank You…!</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ppt_w</p:attrName>
                                        </p:attrNameLst>
                                      </p:cBhvr>
                                      <p:tavLst>
                                        <p:tav fmla="" tm="0">
                                          <p:val>
                                            <p:strVal val="0"/>
                                          </p:val>
                                        </p:tav>
                                        <p:tav fmla="" tm="100000">
                                          <p:val>
                                            <p:strVal val="#ppt_w"/>
                                          </p:val>
                                        </p:tav>
                                      </p:tavLst>
                                    </p:anim>
                                    <p:anim calcmode="lin" valueType="num">
                                      <p:cBhvr additive="base">
                                        <p:cTn dur="500"/>
                                        <p:tgtEl>
                                          <p:spTgt spid="28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
          <p:cNvSpPr txBox="1"/>
          <p:nvPr>
            <p:ph idx="1" type="subTitle"/>
          </p:nvPr>
        </p:nvSpPr>
        <p:spPr>
          <a:xfrm>
            <a:off x="4151301" y="2757622"/>
            <a:ext cx="4572207"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US"/>
              <a:t> A  2D  Metroidvania  Game.</a:t>
            </a:r>
            <a:endParaRPr>
              <a:solidFill>
                <a:schemeClr val="lt1"/>
              </a:solidFill>
            </a:endParaRPr>
          </a:p>
        </p:txBody>
      </p:sp>
      <p:sp>
        <p:nvSpPr>
          <p:cNvPr id="111" name="Google Shape;111;p2"/>
          <p:cNvSpPr txBox="1"/>
          <p:nvPr>
            <p:ph type="ctrTitle"/>
          </p:nvPr>
        </p:nvSpPr>
        <p:spPr>
          <a:xfrm>
            <a:off x="5027575" y="1494728"/>
            <a:ext cx="36396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US"/>
              <a:t>DeathStalker</a:t>
            </a:r>
            <a:endParaRPr>
              <a:solidFill>
                <a:schemeClr val="lt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Giving an overview of what the game is, what we are trying to accomplish  (demo images are included).</a:t>
            </a:r>
            <a:endParaRPr>
              <a:latin typeface="Pontano Sans"/>
              <a:ea typeface="Pontano Sans"/>
              <a:cs typeface="Pontano Sans"/>
              <a:sym typeface="Pontano Sans"/>
            </a:endParaRPr>
          </a:p>
        </p:txBody>
      </p:sp>
      <p:sp>
        <p:nvSpPr>
          <p:cNvPr id="117" name="Google Shape;117;p3"/>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US" u="sng"/>
              <a:t>Game Outline</a:t>
            </a:r>
            <a:endParaRPr/>
          </a:p>
        </p:txBody>
      </p:sp>
      <p:sp>
        <p:nvSpPr>
          <p:cNvPr id="118" name="Google Shape;118;p3"/>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Writing about what other games that are similar, what is borrowed from them, and what we are improving.</a:t>
            </a:r>
            <a:endParaRPr>
              <a:latin typeface="Pontano Sans"/>
              <a:ea typeface="Pontano Sans"/>
              <a:cs typeface="Pontano Sans"/>
              <a:sym typeface="Pontano Sans"/>
            </a:endParaRPr>
          </a:p>
        </p:txBody>
      </p:sp>
      <p:sp>
        <p:nvSpPr>
          <p:cNvPr id="119" name="Google Shape;119;p3"/>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US" u="sng"/>
              <a:t>References</a:t>
            </a:r>
            <a:endParaRPr/>
          </a:p>
        </p:txBody>
      </p:sp>
      <p:sp>
        <p:nvSpPr>
          <p:cNvPr id="120" name="Google Shape;120;p3"/>
          <p:cNvSpPr txBox="1"/>
          <p:nvPr>
            <p:ph idx="4" type="subTitle"/>
          </p:nvPr>
        </p:nvSpPr>
        <p:spPr>
          <a:xfrm>
            <a:off x="6261788" y="2719153"/>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Making a bullet list of what makes our game unique.</a:t>
            </a:r>
            <a:endParaRPr/>
          </a:p>
        </p:txBody>
      </p:sp>
      <p:sp>
        <p:nvSpPr>
          <p:cNvPr id="121" name="Google Shape;121;p3"/>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US" u="sng"/>
              <a:t>Unique Specifications</a:t>
            </a:r>
            <a:endParaRPr/>
          </a:p>
        </p:txBody>
      </p:sp>
      <p:sp>
        <p:nvSpPr>
          <p:cNvPr id="122" name="Google Shape;122;p3"/>
          <p:cNvSpPr txBox="1"/>
          <p:nvPr>
            <p:ph idx="6" type="subTitle"/>
          </p:nvPr>
        </p:nvSpPr>
        <p:spPr>
          <a:xfrm>
            <a:off x="2272951" y="405736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Explaining what are the game mechanics, how they help the game achieve its goal.</a:t>
            </a:r>
            <a:endParaRPr>
              <a:latin typeface="Pontano Sans"/>
              <a:ea typeface="Pontano Sans"/>
              <a:cs typeface="Pontano Sans"/>
              <a:sym typeface="Pontano Sans"/>
            </a:endParaRPr>
          </a:p>
        </p:txBody>
      </p:sp>
      <p:sp>
        <p:nvSpPr>
          <p:cNvPr id="123" name="Google Shape;123;p3"/>
          <p:cNvSpPr txBox="1"/>
          <p:nvPr>
            <p:ph idx="7" type="ctrTitle"/>
          </p:nvPr>
        </p:nvSpPr>
        <p:spPr>
          <a:xfrm>
            <a:off x="2454971" y="3742200"/>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US" u="sng"/>
              <a:t>Core Mechanics</a:t>
            </a:r>
            <a:endParaRPr/>
          </a:p>
        </p:txBody>
      </p:sp>
      <p:sp>
        <p:nvSpPr>
          <p:cNvPr id="124" name="Google Shape;124;p3"/>
          <p:cNvSpPr txBox="1"/>
          <p:nvPr>
            <p:ph idx="8" type="subTitle"/>
          </p:nvPr>
        </p:nvSpPr>
        <p:spPr>
          <a:xfrm>
            <a:off x="4946418" y="418489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Explaining how will the players keep playing the game until the end. Making a brief description of how the game economy will work (scores, lives, XP, levels etc.)</a:t>
            </a:r>
            <a:endParaRPr>
              <a:latin typeface="Pontano Sans"/>
              <a:ea typeface="Pontano Sans"/>
              <a:cs typeface="Pontano Sans"/>
              <a:sym typeface="Pontano Sans"/>
            </a:endParaRPr>
          </a:p>
        </p:txBody>
      </p:sp>
      <p:sp>
        <p:nvSpPr>
          <p:cNvPr id="125" name="Google Shape;125;p3"/>
          <p:cNvSpPr txBox="1"/>
          <p:nvPr>
            <p:ph idx="9" type="ctrTitle"/>
          </p:nvPr>
        </p:nvSpPr>
        <p:spPr>
          <a:xfrm>
            <a:off x="5056769" y="3886099"/>
            <a:ext cx="1744297"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US" u="sng"/>
              <a:t>Progression Systems &amp;</a:t>
            </a:r>
            <a:r>
              <a:rPr b="0" lang="en-US" u="sng"/>
              <a:t> </a:t>
            </a:r>
            <a:r>
              <a:rPr lang="en-US" u="sng"/>
              <a:t>Game Economy</a:t>
            </a:r>
            <a:br>
              <a:rPr b="0" lang="en-US"/>
            </a:br>
            <a:endParaRPr/>
          </a:p>
        </p:txBody>
      </p:sp>
      <p:sp>
        <p:nvSpPr>
          <p:cNvPr id="126" name="Google Shape;126;p3"/>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TABLE OF CONTENTS</a:t>
            </a:r>
            <a:endParaRPr>
              <a:solidFill>
                <a:schemeClr val="lt1"/>
              </a:solidFill>
            </a:endParaRPr>
          </a:p>
        </p:txBody>
      </p:sp>
      <p:sp>
        <p:nvSpPr>
          <p:cNvPr id="127" name="Google Shape;127;p3"/>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01</a:t>
            </a:r>
            <a:endParaRPr>
              <a:solidFill>
                <a:schemeClr val="lt1"/>
              </a:solidFill>
            </a:endParaRPr>
          </a:p>
        </p:txBody>
      </p:sp>
      <p:sp>
        <p:nvSpPr>
          <p:cNvPr id="128" name="Google Shape;128;p3"/>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02</a:t>
            </a:r>
            <a:endParaRPr>
              <a:solidFill>
                <a:schemeClr val="lt1"/>
              </a:solidFill>
            </a:endParaRPr>
          </a:p>
        </p:txBody>
      </p:sp>
      <p:sp>
        <p:nvSpPr>
          <p:cNvPr id="129" name="Google Shape;129;p3"/>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03</a:t>
            </a:r>
            <a:endParaRPr>
              <a:solidFill>
                <a:schemeClr val="lt1"/>
              </a:solidFill>
            </a:endParaRPr>
          </a:p>
        </p:txBody>
      </p:sp>
      <p:sp>
        <p:nvSpPr>
          <p:cNvPr id="130" name="Google Shape;130;p3"/>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04</a:t>
            </a:r>
            <a:endParaRPr>
              <a:solidFill>
                <a:schemeClr val="lt1"/>
              </a:solidFill>
            </a:endParaRPr>
          </a:p>
        </p:txBody>
      </p:sp>
      <p:sp>
        <p:nvSpPr>
          <p:cNvPr id="131" name="Google Shape;131;p3"/>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solidFill>
                  <a:schemeClr val="lt1"/>
                </a:solidFill>
              </a:rPr>
              <a:t>05</a:t>
            </a:r>
            <a:endParaRPr>
              <a:solidFill>
                <a:schemeClr val="lt1"/>
              </a:solidFill>
            </a:endParaRPr>
          </a:p>
        </p:txBody>
      </p:sp>
      <p:cxnSp>
        <p:nvCxnSpPr>
          <p:cNvPr id="132" name="Google Shape;132;p3"/>
          <p:cNvCxnSpPr/>
          <p:nvPr/>
        </p:nvCxnSpPr>
        <p:spPr>
          <a:xfrm>
            <a:off x="58712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33" name="Google Shape;133;p3"/>
          <p:cNvCxnSpPr/>
          <p:nvPr/>
        </p:nvCxnSpPr>
        <p:spPr>
          <a:xfrm>
            <a:off x="32495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34" name="Google Shape;134;p3"/>
          <p:cNvCxnSpPr/>
          <p:nvPr/>
        </p:nvCxnSpPr>
        <p:spPr>
          <a:xfrm>
            <a:off x="4572025" y="3518850"/>
            <a:ext cx="0" cy="689100"/>
          </a:xfrm>
          <a:prstGeom prst="straightConnector1">
            <a:avLst/>
          </a:prstGeom>
          <a:noFill/>
          <a:ln cap="flat" cmpd="sng" w="19050">
            <a:solidFill>
              <a:srgbClr val="D9D9D9"/>
            </a:solidFill>
            <a:prstDash val="solid"/>
            <a:round/>
            <a:headEnd len="sm" w="sm" type="none"/>
            <a:tailEnd len="sm" w="sm" type="none"/>
          </a:ln>
        </p:spPr>
      </p:cxnSp>
      <p:sp>
        <p:nvSpPr>
          <p:cNvPr id="135" name="Google Shape;135;p3"/>
          <p:cNvSpPr/>
          <p:nvPr/>
        </p:nvSpPr>
        <p:spPr>
          <a:xfrm rot="899825">
            <a:off x="-1301432" y="3740992"/>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1364776" y="1744804"/>
            <a:ext cx="1248766" cy="72754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3"/>
          <p:cNvSpPr/>
          <p:nvPr/>
        </p:nvSpPr>
        <p:spPr>
          <a:xfrm>
            <a:off x="3885509" y="1931064"/>
            <a:ext cx="1484574" cy="572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3"/>
          <p:cNvSpPr/>
          <p:nvPr/>
        </p:nvSpPr>
        <p:spPr>
          <a:xfrm>
            <a:off x="6743146" y="1648702"/>
            <a:ext cx="1248766" cy="72754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0" name="Google Shape;140;p3"/>
          <p:cNvSpPr/>
          <p:nvPr/>
        </p:nvSpPr>
        <p:spPr>
          <a:xfrm>
            <a:off x="2628086" y="3243549"/>
            <a:ext cx="1143441" cy="60136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 name="Google Shape;141;p3"/>
          <p:cNvSpPr/>
          <p:nvPr/>
        </p:nvSpPr>
        <p:spPr>
          <a:xfrm>
            <a:off x="5443493" y="3017427"/>
            <a:ext cx="1248766" cy="72754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3"/>
          <p:cNvSpPr/>
          <p:nvPr/>
        </p:nvSpPr>
        <p:spPr>
          <a:xfrm>
            <a:off x="1698328" y="1985498"/>
            <a:ext cx="503819" cy="468738"/>
          </a:xfrm>
          <a:prstGeom prst="hexagon">
            <a:avLst>
              <a:gd fmla="val 25000" name="adj"/>
              <a:gd fmla="val 115470" name="vf"/>
            </a:avLst>
          </a:prstGeom>
          <a:solidFill>
            <a:schemeClr val="dk1"/>
          </a:solidFill>
          <a:ln cap="flat" cmpd="sng" w="25400">
            <a:solidFill>
              <a:srgbClr val="12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 name="Google Shape;143;p3"/>
          <p:cNvSpPr/>
          <p:nvPr/>
        </p:nvSpPr>
        <p:spPr>
          <a:xfrm>
            <a:off x="4320065" y="1985498"/>
            <a:ext cx="503819" cy="468738"/>
          </a:xfrm>
          <a:prstGeom prst="hexagon">
            <a:avLst>
              <a:gd fmla="val 25000" name="adj"/>
              <a:gd fmla="val 115470" name="vf"/>
            </a:avLst>
          </a:prstGeom>
          <a:solidFill>
            <a:schemeClr val="dk1"/>
          </a:solidFill>
          <a:ln cap="flat" cmpd="sng" w="25400">
            <a:solidFill>
              <a:srgbClr val="12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3"/>
          <p:cNvSpPr/>
          <p:nvPr/>
        </p:nvSpPr>
        <p:spPr>
          <a:xfrm>
            <a:off x="6992379" y="1982895"/>
            <a:ext cx="503819" cy="468738"/>
          </a:xfrm>
          <a:prstGeom prst="hexagon">
            <a:avLst>
              <a:gd fmla="val 25000" name="adj"/>
              <a:gd fmla="val 115470" name="vf"/>
            </a:avLst>
          </a:prstGeom>
          <a:solidFill>
            <a:schemeClr val="dk1"/>
          </a:solidFill>
          <a:ln cap="flat" cmpd="sng" w="25400">
            <a:solidFill>
              <a:srgbClr val="12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3"/>
          <p:cNvSpPr/>
          <p:nvPr/>
        </p:nvSpPr>
        <p:spPr>
          <a:xfrm>
            <a:off x="2997615" y="3398696"/>
            <a:ext cx="503819" cy="468738"/>
          </a:xfrm>
          <a:prstGeom prst="hexagon">
            <a:avLst>
              <a:gd fmla="val 25000" name="adj"/>
              <a:gd fmla="val 115470" name="vf"/>
            </a:avLst>
          </a:prstGeom>
          <a:solidFill>
            <a:schemeClr val="dk1"/>
          </a:solidFill>
          <a:ln cap="flat" cmpd="sng" w="25400">
            <a:solidFill>
              <a:srgbClr val="12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3"/>
          <p:cNvSpPr/>
          <p:nvPr/>
        </p:nvSpPr>
        <p:spPr>
          <a:xfrm>
            <a:off x="5625520" y="3398696"/>
            <a:ext cx="503819" cy="468738"/>
          </a:xfrm>
          <a:prstGeom prst="hexagon">
            <a:avLst>
              <a:gd fmla="val 25000" name="adj"/>
              <a:gd fmla="val 115470" name="vf"/>
            </a:avLst>
          </a:prstGeom>
          <a:solidFill>
            <a:schemeClr val="dk1"/>
          </a:solidFill>
          <a:ln cap="flat" cmpd="sng" w="25400">
            <a:solidFill>
              <a:srgbClr val="12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3"/>
          <p:cNvSpPr txBox="1"/>
          <p:nvPr/>
        </p:nvSpPr>
        <p:spPr>
          <a:xfrm>
            <a:off x="1735672" y="2064121"/>
            <a:ext cx="4291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01</a:t>
            </a:r>
            <a:endParaRPr/>
          </a:p>
        </p:txBody>
      </p:sp>
      <p:sp>
        <p:nvSpPr>
          <p:cNvPr id="148" name="Google Shape;148;p3"/>
          <p:cNvSpPr txBox="1"/>
          <p:nvPr/>
        </p:nvSpPr>
        <p:spPr>
          <a:xfrm>
            <a:off x="4357409" y="2079248"/>
            <a:ext cx="4291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02</a:t>
            </a:r>
            <a:endParaRPr/>
          </a:p>
        </p:txBody>
      </p:sp>
      <p:sp>
        <p:nvSpPr>
          <p:cNvPr id="149" name="Google Shape;149;p3"/>
          <p:cNvSpPr txBox="1"/>
          <p:nvPr/>
        </p:nvSpPr>
        <p:spPr>
          <a:xfrm>
            <a:off x="7029723" y="2065099"/>
            <a:ext cx="4291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03</a:t>
            </a:r>
            <a:endParaRPr/>
          </a:p>
        </p:txBody>
      </p:sp>
      <p:sp>
        <p:nvSpPr>
          <p:cNvPr id="150" name="Google Shape;150;p3"/>
          <p:cNvSpPr txBox="1"/>
          <p:nvPr/>
        </p:nvSpPr>
        <p:spPr>
          <a:xfrm>
            <a:off x="3034758" y="3476836"/>
            <a:ext cx="4291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04</a:t>
            </a:r>
            <a:endParaRPr/>
          </a:p>
        </p:txBody>
      </p:sp>
      <p:sp>
        <p:nvSpPr>
          <p:cNvPr id="151" name="Google Shape;151;p3"/>
          <p:cNvSpPr txBox="1"/>
          <p:nvPr/>
        </p:nvSpPr>
        <p:spPr>
          <a:xfrm>
            <a:off x="5666154" y="3476836"/>
            <a:ext cx="42913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05</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1000"/>
                                        <p:tgtEl>
                                          <p:spTgt spid="12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4"/>
          <p:cNvSpPr txBox="1"/>
          <p:nvPr>
            <p:ph type="ctrTitle"/>
          </p:nvPr>
        </p:nvSpPr>
        <p:spPr>
          <a:xfrm flipH="1">
            <a:off x="1738175" y="232141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u="sng"/>
              <a:t>Game Outline</a:t>
            </a:r>
            <a:endParaRPr/>
          </a:p>
        </p:txBody>
      </p:sp>
      <p:sp>
        <p:nvSpPr>
          <p:cNvPr id="157" name="Google Shape;157;p4"/>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US"/>
              <a:t>01</a:t>
            </a:r>
            <a:endParaRPr/>
          </a:p>
        </p:txBody>
      </p:sp>
      <p:sp>
        <p:nvSpPr>
          <p:cNvPr id="158" name="Google Shape;158;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64" name="Google Shape;164;p5"/>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n-US" u="sng"/>
              <a:t>Game Outline</a:t>
            </a:r>
            <a:r>
              <a:rPr b="0" lang="en-US"/>
              <a:t>:</a:t>
            </a:r>
            <a:endParaRPr sz="2800">
              <a:solidFill>
                <a:schemeClr val="lt1"/>
              </a:solidFill>
            </a:endParaRPr>
          </a:p>
        </p:txBody>
      </p:sp>
      <p:sp>
        <p:nvSpPr>
          <p:cNvPr id="165" name="Google Shape;165;p5"/>
          <p:cNvSpPr txBox="1"/>
          <p:nvPr>
            <p:ph idx="1" type="subTitle"/>
          </p:nvPr>
        </p:nvSpPr>
        <p:spPr>
          <a:xfrm>
            <a:off x="630625" y="2513487"/>
            <a:ext cx="3340500" cy="1718115"/>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b="1" i="1" lang="en-US">
                <a:latin typeface="Pontano Sans"/>
                <a:ea typeface="Pontano Sans"/>
                <a:cs typeface="Pontano Sans"/>
                <a:sym typeface="Pontano Sans"/>
              </a:rPr>
              <a:t>DeathStalker </a:t>
            </a:r>
            <a:r>
              <a:rPr lang="en-US">
                <a:latin typeface="Pontano Sans"/>
                <a:ea typeface="Pontano Sans"/>
                <a:cs typeface="Pontano Sans"/>
                <a:sym typeface="Pontano Sans"/>
              </a:rPr>
              <a:t> is a 2D side-scrolling action adventure video game. This game  is all about Exploration, fighting and surviving as the player ascend to the peak of a land ruled by silk and song. By creating this game we are trying to make player feel the adventure in virtual world by making a dark world to uncover , a huge map to explore. The main focus is to make the  game entertaining so that the player can have plenty time to enjoy.</a:t>
            </a:r>
            <a:endParaRPr>
              <a:solidFill>
                <a:schemeClr val="lt1"/>
              </a:solidFill>
              <a:latin typeface="Pontano Sans"/>
              <a:ea typeface="Pontano Sans"/>
              <a:cs typeface="Pontano Sans"/>
              <a:sym typeface="Pontano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pic>
        <p:nvPicPr>
          <p:cNvPr id="170" name="Google Shape;170;p6"/>
          <p:cNvPicPr preferRelativeResize="0"/>
          <p:nvPr/>
        </p:nvPicPr>
        <p:blipFill rotWithShape="1">
          <a:blip r:embed="rId4">
            <a:alphaModFix/>
          </a:blip>
          <a:srcRect b="0" l="0" r="0" t="0"/>
          <a:stretch/>
        </p:blipFill>
        <p:spPr>
          <a:xfrm>
            <a:off x="366811" y="1530928"/>
            <a:ext cx="1933043" cy="2906490"/>
          </a:xfrm>
          <a:prstGeom prst="rect">
            <a:avLst/>
          </a:prstGeom>
          <a:noFill/>
          <a:ln>
            <a:noFill/>
          </a:ln>
        </p:spPr>
      </p:pic>
      <p:sp>
        <p:nvSpPr>
          <p:cNvPr id="171" name="Google Shape;171;p6"/>
          <p:cNvSpPr/>
          <p:nvPr/>
        </p:nvSpPr>
        <p:spPr>
          <a:xfrm>
            <a:off x="418373" y="933887"/>
            <a:ext cx="2311575" cy="436419"/>
          </a:xfrm>
          <a:prstGeom prst="hexagon">
            <a:avLst>
              <a:gd fmla="val 25000" name="adj"/>
              <a:gd fmla="val 115470" name="vf"/>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Nunito Sans ExtraBold"/>
              <a:buNone/>
            </a:pPr>
            <a:r>
              <a:rPr b="0" i="0" lang="en-US" sz="1400" u="none" cap="none" strike="noStrike">
                <a:solidFill>
                  <a:schemeClr val="lt1"/>
                </a:solidFill>
                <a:latin typeface="Nunito Sans ExtraBold"/>
                <a:ea typeface="Nunito Sans ExtraBold"/>
                <a:cs typeface="Nunito Sans ExtraBold"/>
                <a:sym typeface="Nunito Sans ExtraBold"/>
              </a:rPr>
              <a:t>Enemy 1 (Ground)</a:t>
            </a:r>
            <a:endParaRPr/>
          </a:p>
        </p:txBody>
      </p:sp>
      <p:pic>
        <p:nvPicPr>
          <p:cNvPr id="172" name="Google Shape;172;p6"/>
          <p:cNvPicPr preferRelativeResize="0"/>
          <p:nvPr/>
        </p:nvPicPr>
        <p:blipFill rotWithShape="1">
          <a:blip r:embed="rId5">
            <a:alphaModFix/>
          </a:blip>
          <a:srcRect b="0" l="0" r="0" t="0"/>
          <a:stretch/>
        </p:blipFill>
        <p:spPr>
          <a:xfrm>
            <a:off x="6645923" y="1448809"/>
            <a:ext cx="2437396" cy="2768450"/>
          </a:xfrm>
          <a:prstGeom prst="rect">
            <a:avLst/>
          </a:prstGeom>
          <a:noFill/>
          <a:ln>
            <a:noFill/>
          </a:ln>
        </p:spPr>
      </p:pic>
      <p:sp>
        <p:nvSpPr>
          <p:cNvPr id="173" name="Google Shape;173;p6"/>
          <p:cNvSpPr/>
          <p:nvPr/>
        </p:nvSpPr>
        <p:spPr>
          <a:xfrm>
            <a:off x="6837987" y="1150982"/>
            <a:ext cx="2053268" cy="436419"/>
          </a:xfrm>
          <a:prstGeom prst="hexagon">
            <a:avLst>
              <a:gd fmla="val 25000" name="adj"/>
              <a:gd fmla="val 115470" name="vf"/>
            </a:avLst>
          </a:prstGeom>
          <a:solidFill>
            <a:schemeClr val="dk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Nunito Sans ExtraBold"/>
              <a:buNone/>
            </a:pPr>
            <a:r>
              <a:rPr b="0" i="0" lang="en-US" sz="1400" u="none" cap="none" strike="noStrike">
                <a:solidFill>
                  <a:schemeClr val="lt1"/>
                </a:solidFill>
                <a:latin typeface="Nunito Sans ExtraBold"/>
                <a:ea typeface="Nunito Sans ExtraBold"/>
                <a:cs typeface="Nunito Sans ExtraBold"/>
                <a:sym typeface="Nunito Sans ExtraBold"/>
              </a:rPr>
              <a:t>Enemy 2 (SKY)</a:t>
            </a:r>
            <a:endParaRPr/>
          </a:p>
        </p:txBody>
      </p:sp>
      <p:sp>
        <p:nvSpPr>
          <p:cNvPr id="174" name="Google Shape;174;p6"/>
          <p:cNvSpPr/>
          <p:nvPr/>
        </p:nvSpPr>
        <p:spPr>
          <a:xfrm>
            <a:off x="2299854" y="223681"/>
            <a:ext cx="4523508" cy="436419"/>
          </a:xfrm>
          <a:prstGeom prst="roundRect">
            <a:avLst>
              <a:gd fmla="val 16667" name="adj"/>
            </a:avLst>
          </a:prstGeom>
          <a:solidFill>
            <a:schemeClr val="dk1"/>
          </a:solidFill>
          <a:ln cap="flat" cmpd="sng" w="25400">
            <a:solidFill>
              <a:srgbClr val="2F2F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Including Demo Images!</a:t>
            </a:r>
            <a:endParaRPr/>
          </a:p>
        </p:txBody>
      </p:sp>
      <p:sp>
        <p:nvSpPr>
          <p:cNvPr id="175" name="Google Shape;175;p6"/>
          <p:cNvSpPr/>
          <p:nvPr/>
        </p:nvSpPr>
        <p:spPr>
          <a:xfrm>
            <a:off x="3479701" y="2423576"/>
            <a:ext cx="2339136" cy="436420"/>
          </a:xfrm>
          <a:prstGeom prst="hexagon">
            <a:avLst>
              <a:gd fmla="val 25000" name="adj"/>
              <a:gd fmla="val 115470" name="vf"/>
            </a:avLst>
          </a:prstGeom>
          <a:solidFill>
            <a:srgbClr val="00206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Nunito Sans ExtraBold"/>
              <a:buNone/>
            </a:pPr>
            <a:r>
              <a:rPr b="0" i="0" lang="en-US" sz="1400" u="none" cap="none" strike="noStrike">
                <a:solidFill>
                  <a:schemeClr val="lt1"/>
                </a:solidFill>
                <a:latin typeface="Nunito Sans ExtraBold"/>
                <a:ea typeface="Nunito Sans ExtraBold"/>
                <a:cs typeface="Nunito Sans ExtraBold"/>
                <a:sym typeface="Nunito Sans ExtraBold"/>
              </a:rPr>
              <a:t>Background Image !</a:t>
            </a:r>
            <a:endParaRPr b="0" i="0" sz="1400" u="none" cap="none" strike="noStrike">
              <a:solidFill>
                <a:schemeClr val="lt1"/>
              </a:solidFill>
              <a:latin typeface="Nunito Sans ExtraBold"/>
              <a:ea typeface="Nunito Sans ExtraBold"/>
              <a:cs typeface="Nunito Sans ExtraBold"/>
              <a:sym typeface="Nunito Sans ExtraBo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1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1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1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1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1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1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7"/>
          <p:cNvSpPr txBox="1"/>
          <p:nvPr>
            <p:ph type="ctrTitle"/>
          </p:nvPr>
        </p:nvSpPr>
        <p:spPr>
          <a:xfrm>
            <a:off x="4100693" y="2234016"/>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n-US" u="sng"/>
              <a:t>References</a:t>
            </a:r>
            <a:endParaRPr/>
          </a:p>
        </p:txBody>
      </p:sp>
      <p:sp>
        <p:nvSpPr>
          <p:cNvPr id="181" name="Google Shape;181;p7"/>
          <p:cNvSpPr txBox="1"/>
          <p:nvPr>
            <p:ph idx="2" type="title"/>
          </p:nvPr>
        </p:nvSpPr>
        <p:spPr>
          <a:xfrm>
            <a:off x="4156111"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n-US"/>
              <a:t>02</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solidFill>
                  <a:schemeClr val="lt1"/>
                </a:solidFill>
              </a:rPr>
              <a:t>References</a:t>
            </a:r>
            <a:endParaRPr>
              <a:solidFill>
                <a:schemeClr val="lt1"/>
              </a:solidFill>
            </a:endParaRPr>
          </a:p>
        </p:txBody>
      </p:sp>
      <p:sp>
        <p:nvSpPr>
          <p:cNvPr id="187" name="Google Shape;187;p8"/>
          <p:cNvSpPr txBox="1"/>
          <p:nvPr>
            <p:ph idx="2" type="ctrTitle"/>
          </p:nvPr>
        </p:nvSpPr>
        <p:spPr>
          <a:xfrm>
            <a:off x="4669776" y="2198369"/>
            <a:ext cx="29001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n-US" sz="1300"/>
              <a:t>CupHead &amp; DeathStalker: </a:t>
            </a:r>
            <a:endParaRPr sz="1300"/>
          </a:p>
        </p:txBody>
      </p:sp>
      <p:sp>
        <p:nvSpPr>
          <p:cNvPr id="188" name="Google Shape;188;p8"/>
          <p:cNvSpPr txBox="1"/>
          <p:nvPr>
            <p:ph idx="1" type="subTitle"/>
          </p:nvPr>
        </p:nvSpPr>
        <p:spPr>
          <a:xfrm>
            <a:off x="3692235" y="3156478"/>
            <a:ext cx="4301837" cy="1795271"/>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lang="en-US">
                <a:latin typeface="Pontano Sans"/>
                <a:ea typeface="Pontano Sans"/>
                <a:cs typeface="Pontano Sans"/>
                <a:sym typeface="Pontano Sans"/>
              </a:rPr>
              <a:t>The idea of side-scrolling action simulation for a 2D game is brought from Cuphead. </a:t>
            </a:r>
            <a:endParaRPr/>
          </a:p>
          <a:p>
            <a:pPr indent="0" lvl="0" marL="0" rtl="0" algn="just">
              <a:lnSpc>
                <a:spcPct val="100000"/>
              </a:lnSpc>
              <a:spcBef>
                <a:spcPts val="0"/>
              </a:spcBef>
              <a:spcAft>
                <a:spcPts val="0"/>
              </a:spcAft>
              <a:buSzPts val="1100"/>
              <a:buNone/>
            </a:pPr>
            <a:r>
              <a:rPr lang="en-US">
                <a:latin typeface="Pontano Sans"/>
                <a:ea typeface="Pontano Sans"/>
                <a:cs typeface="Pontano Sans"/>
                <a:sym typeface="Pontano Sans"/>
              </a:rPr>
              <a:t>Both CupHead and the game we are trying to make which is DeathStalker are side-scrolling action adventure 2D platformers which means the player have to reach a single goal to complete a </a:t>
            </a:r>
            <a:r>
              <a:rPr b="1" lang="en-US">
                <a:latin typeface="Pontano Sans"/>
                <a:ea typeface="Pontano Sans"/>
                <a:cs typeface="Pontano Sans"/>
                <a:sym typeface="Pontano Sans"/>
              </a:rPr>
              <a:t>level.</a:t>
            </a:r>
            <a:r>
              <a:rPr lang="en-US">
                <a:latin typeface="Pontano Sans"/>
                <a:ea typeface="Pontano Sans"/>
                <a:cs typeface="Pontano Sans"/>
                <a:sym typeface="Pontano Sans"/>
              </a:rPr>
              <a:t> </a:t>
            </a:r>
            <a:endParaRPr/>
          </a:p>
        </p:txBody>
      </p:sp>
      <p:pic>
        <p:nvPicPr>
          <p:cNvPr id="189" name="Google Shape;189;p8"/>
          <p:cNvPicPr preferRelativeResize="0"/>
          <p:nvPr/>
        </p:nvPicPr>
        <p:blipFill rotWithShape="1">
          <a:blip r:embed="rId3">
            <a:alphaModFix/>
          </a:blip>
          <a:srcRect b="0" l="0" r="0" t="0"/>
          <a:stretch/>
        </p:blipFill>
        <p:spPr>
          <a:xfrm>
            <a:off x="4391098" y="260467"/>
            <a:ext cx="2787216" cy="242315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9"/>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What we are trying to improve from CupHead !</a:t>
            </a:r>
            <a:endParaRPr/>
          </a:p>
        </p:txBody>
      </p:sp>
      <p:sp>
        <p:nvSpPr>
          <p:cNvPr id="196" name="Google Shape;196;p9"/>
          <p:cNvSpPr/>
          <p:nvPr>
            <p:ph idx="1" type="subTitle"/>
          </p:nvPr>
        </p:nvSpPr>
        <p:spPr>
          <a:xfrm flipH="1">
            <a:off x="1181977" y="2402011"/>
            <a:ext cx="1933501" cy="1675200"/>
          </a:xfrm>
          <a:prstGeom prst="hexagon">
            <a:avLst>
              <a:gd fmla="val 25000" name="adj"/>
              <a:gd fmla="val 115470" name="vf"/>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b="1" lang="en-US" sz="1100">
                <a:solidFill>
                  <a:schemeClr val="lt1"/>
                </a:solidFill>
                <a:latin typeface="Nunito Sans"/>
                <a:ea typeface="Nunito Sans"/>
                <a:cs typeface="Nunito Sans"/>
                <a:sym typeface="Nunito Sans"/>
              </a:rPr>
              <a:t>Content</a:t>
            </a:r>
            <a:endParaRPr/>
          </a:p>
          <a:p>
            <a:pPr indent="0" lvl="0" marL="0" rtl="0" algn="ctr">
              <a:lnSpc>
                <a:spcPct val="100000"/>
              </a:lnSpc>
              <a:spcBef>
                <a:spcPts val="0"/>
              </a:spcBef>
              <a:spcAft>
                <a:spcPts val="0"/>
              </a:spcAft>
              <a:buSzPts val="900"/>
              <a:buNone/>
            </a:pPr>
            <a:r>
              <a:t/>
            </a:r>
            <a:endParaRPr b="1" sz="1100">
              <a:solidFill>
                <a:schemeClr val="lt1"/>
              </a:solidFill>
              <a:latin typeface="Nunito Sans"/>
              <a:ea typeface="Nunito Sans"/>
              <a:cs typeface="Nunito Sans"/>
              <a:sym typeface="Nunito Sans"/>
            </a:endParaRPr>
          </a:p>
          <a:p>
            <a:pPr indent="0" lvl="0" marL="0" rtl="0" algn="ctr">
              <a:lnSpc>
                <a:spcPct val="100000"/>
              </a:lnSpc>
              <a:spcBef>
                <a:spcPts val="0"/>
              </a:spcBef>
              <a:spcAft>
                <a:spcPts val="0"/>
              </a:spcAft>
              <a:buSzPts val="900"/>
              <a:buNone/>
            </a:pPr>
            <a:r>
              <a:rPr lang="en-US">
                <a:solidFill>
                  <a:schemeClr val="lt1"/>
                </a:solidFill>
                <a:latin typeface="Pontano Sans"/>
                <a:ea typeface="Pontano Sans"/>
                <a:cs typeface="Pontano Sans"/>
                <a:sym typeface="Pontano Sans"/>
              </a:rPr>
              <a:t>Hollow Knight has way more content. Cup head probably has more replay ability. </a:t>
            </a:r>
            <a:endParaRPr>
              <a:solidFill>
                <a:schemeClr val="lt1"/>
              </a:solidFill>
              <a:latin typeface="Pontano Sans"/>
              <a:ea typeface="Pontano Sans"/>
              <a:cs typeface="Pontano Sans"/>
              <a:sym typeface="Pontano Sans"/>
            </a:endParaRPr>
          </a:p>
        </p:txBody>
      </p:sp>
      <p:sp>
        <p:nvSpPr>
          <p:cNvPr id="197" name="Google Shape;197;p9"/>
          <p:cNvSpPr/>
          <p:nvPr>
            <p:ph idx="4" type="subTitle"/>
          </p:nvPr>
        </p:nvSpPr>
        <p:spPr>
          <a:xfrm flipH="1">
            <a:off x="4419324" y="2404332"/>
            <a:ext cx="1952472" cy="1675200"/>
          </a:xfrm>
          <a:prstGeom prst="hexagon">
            <a:avLst>
              <a:gd fmla="val 25000" name="adj"/>
              <a:gd fmla="val 115470" name="vf"/>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b="1" lang="en-US" sz="1100">
                <a:solidFill>
                  <a:schemeClr val="lt1"/>
                </a:solidFill>
                <a:latin typeface="Nunito Sans"/>
                <a:ea typeface="Nunito Sans"/>
                <a:cs typeface="Nunito Sans"/>
                <a:sym typeface="Nunito Sans"/>
              </a:rPr>
              <a:t>Retreat System</a:t>
            </a:r>
            <a:endParaRPr/>
          </a:p>
          <a:p>
            <a:pPr indent="0" lvl="0" marL="0" rtl="0" algn="ctr">
              <a:lnSpc>
                <a:spcPct val="100000"/>
              </a:lnSpc>
              <a:spcBef>
                <a:spcPts val="0"/>
              </a:spcBef>
              <a:spcAft>
                <a:spcPts val="0"/>
              </a:spcAft>
              <a:buSzPts val="900"/>
              <a:buNone/>
            </a:pPr>
            <a:r>
              <a:rPr lang="en-US">
                <a:solidFill>
                  <a:schemeClr val="lt1"/>
                </a:solidFill>
                <a:latin typeface="Pontano Sans"/>
                <a:ea typeface="Pontano Sans"/>
                <a:cs typeface="Pontano Sans"/>
                <a:sym typeface="Pontano Sans"/>
              </a:rPr>
              <a:t> </a:t>
            </a:r>
            <a:endParaRPr/>
          </a:p>
          <a:p>
            <a:pPr indent="0" lvl="0" marL="0" rtl="0" algn="ctr">
              <a:lnSpc>
                <a:spcPct val="100000"/>
              </a:lnSpc>
              <a:spcBef>
                <a:spcPts val="0"/>
              </a:spcBef>
              <a:spcAft>
                <a:spcPts val="0"/>
              </a:spcAft>
              <a:buSzPts val="900"/>
              <a:buNone/>
            </a:pPr>
            <a:r>
              <a:rPr lang="en-US">
                <a:solidFill>
                  <a:schemeClr val="lt1"/>
                </a:solidFill>
                <a:latin typeface="Pontano Sans"/>
                <a:ea typeface="Pontano Sans"/>
                <a:cs typeface="Pontano Sans"/>
                <a:sym typeface="Pontano Sans"/>
              </a:rPr>
              <a:t>In DeathStalker, user can retry instantly . In contrary, Cuphead user has to respawn at the last saved location.</a:t>
            </a:r>
            <a:endParaRPr>
              <a:solidFill>
                <a:schemeClr val="lt1"/>
              </a:solidFill>
              <a:latin typeface="Pontano Sans"/>
              <a:ea typeface="Pontano Sans"/>
              <a:cs typeface="Pontano Sans"/>
              <a:sym typeface="Pontano Sans"/>
            </a:endParaRPr>
          </a:p>
        </p:txBody>
      </p:sp>
      <p:sp>
        <p:nvSpPr>
          <p:cNvPr id="198" name="Google Shape;198;p9"/>
          <p:cNvSpPr/>
          <p:nvPr>
            <p:ph idx="6" type="subTitle"/>
          </p:nvPr>
        </p:nvSpPr>
        <p:spPr>
          <a:xfrm flipH="1">
            <a:off x="2782954" y="1561931"/>
            <a:ext cx="1952473" cy="1675200"/>
          </a:xfrm>
          <a:prstGeom prst="hexagon">
            <a:avLst>
              <a:gd fmla="val 25000" name="adj"/>
              <a:gd fmla="val 115470" name="vf"/>
            </a:avLst>
          </a:prstGeom>
          <a:noFill/>
          <a:ln cap="flat" cmpd="sng" w="19050">
            <a:solidFill>
              <a:srgbClr val="DADA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b="1" lang="en-US" sz="1100">
                <a:latin typeface="Nunito Sans"/>
                <a:ea typeface="Nunito Sans"/>
                <a:cs typeface="Nunito Sans"/>
                <a:sym typeface="Nunito Sans"/>
              </a:rPr>
              <a:t>Gameplay</a:t>
            </a:r>
            <a:endParaRPr/>
          </a:p>
          <a:p>
            <a:pPr indent="0" lvl="0" marL="0" rtl="0" algn="ctr">
              <a:lnSpc>
                <a:spcPct val="100000"/>
              </a:lnSpc>
              <a:spcBef>
                <a:spcPts val="0"/>
              </a:spcBef>
              <a:spcAft>
                <a:spcPts val="0"/>
              </a:spcAft>
              <a:buSzPts val="900"/>
              <a:buNone/>
            </a:pPr>
            <a:r>
              <a:t/>
            </a:r>
            <a:endParaRPr>
              <a:latin typeface="Pontano Sans"/>
              <a:ea typeface="Pontano Sans"/>
              <a:cs typeface="Pontano Sans"/>
              <a:sym typeface="Pontano Sans"/>
            </a:endParaRPr>
          </a:p>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Cuphead focuses on only one thing and nails it. </a:t>
            </a:r>
            <a:r>
              <a:rPr lang="en-US">
                <a:latin typeface="Pontano Sans"/>
                <a:ea typeface="Pontano Sans"/>
                <a:cs typeface="Pontano Sans"/>
                <a:sym typeface="Pontano Sans"/>
              </a:rPr>
              <a:t>Hollow Knight is a more thorough experience.</a:t>
            </a:r>
            <a:endParaRPr>
              <a:latin typeface="Pontano Sans"/>
              <a:ea typeface="Pontano Sans"/>
              <a:cs typeface="Pontano Sans"/>
              <a:sym typeface="Pontano Sans"/>
            </a:endParaRPr>
          </a:p>
          <a:p>
            <a:pPr indent="0" lvl="0" marL="0" rtl="0" algn="l">
              <a:lnSpc>
                <a:spcPct val="100000"/>
              </a:lnSpc>
              <a:spcBef>
                <a:spcPts val="0"/>
              </a:spcBef>
              <a:spcAft>
                <a:spcPts val="0"/>
              </a:spcAft>
              <a:buSzPts val="900"/>
              <a:buNone/>
            </a:pPr>
            <a:r>
              <a:t/>
            </a:r>
            <a:endParaRPr>
              <a:latin typeface="Pontano Sans"/>
              <a:ea typeface="Pontano Sans"/>
              <a:cs typeface="Pontano Sans"/>
              <a:sym typeface="Pontano Sans"/>
            </a:endParaRPr>
          </a:p>
        </p:txBody>
      </p:sp>
      <p:sp>
        <p:nvSpPr>
          <p:cNvPr id="199" name="Google Shape;199;p9"/>
          <p:cNvSpPr/>
          <p:nvPr>
            <p:ph idx="8" type="subTitle"/>
          </p:nvPr>
        </p:nvSpPr>
        <p:spPr>
          <a:xfrm flipH="1">
            <a:off x="6062975" y="1561931"/>
            <a:ext cx="1952471" cy="1675200"/>
          </a:xfrm>
          <a:prstGeom prst="hexagon">
            <a:avLst>
              <a:gd fmla="val 25000" name="adj"/>
              <a:gd fmla="val 115470" name="vf"/>
            </a:avLst>
          </a:prstGeom>
          <a:noFill/>
          <a:ln cap="flat" cmpd="sng" w="19050">
            <a:solidFill>
              <a:srgbClr val="DADA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b="1" lang="en-US" sz="1100">
                <a:latin typeface="Nunito Sans"/>
                <a:ea typeface="Nunito Sans"/>
                <a:cs typeface="Nunito Sans"/>
                <a:sym typeface="Nunito Sans"/>
              </a:rPr>
              <a:t>Adventure</a:t>
            </a:r>
            <a:endParaRPr/>
          </a:p>
          <a:p>
            <a:pPr indent="0" lvl="0" marL="0" rtl="0" algn="ctr">
              <a:lnSpc>
                <a:spcPct val="100000"/>
              </a:lnSpc>
              <a:spcBef>
                <a:spcPts val="0"/>
              </a:spcBef>
              <a:spcAft>
                <a:spcPts val="0"/>
              </a:spcAft>
              <a:buSzPts val="900"/>
              <a:buNone/>
            </a:pPr>
            <a:r>
              <a:t/>
            </a:r>
            <a:endParaRPr>
              <a:latin typeface="Pontano Sans"/>
              <a:ea typeface="Pontano Sans"/>
              <a:cs typeface="Pontano Sans"/>
              <a:sym typeface="Pontano Sans"/>
            </a:endParaRPr>
          </a:p>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DeathStalker can give user more adventurous feel by</a:t>
            </a:r>
            <a:endParaRPr/>
          </a:p>
          <a:p>
            <a:pPr indent="0" lvl="0" marL="0" rtl="0" algn="ctr">
              <a:lnSpc>
                <a:spcPct val="100000"/>
              </a:lnSpc>
              <a:spcBef>
                <a:spcPts val="0"/>
              </a:spcBef>
              <a:spcAft>
                <a:spcPts val="0"/>
              </a:spcAft>
              <a:buSzPts val="900"/>
              <a:buNone/>
            </a:pPr>
            <a:r>
              <a:rPr lang="en-US">
                <a:latin typeface="Pontano Sans"/>
                <a:ea typeface="Pontano Sans"/>
                <a:cs typeface="Pontano Sans"/>
                <a:sym typeface="Pontano Sans"/>
              </a:rPr>
              <a:t>making a dark  world to uncover and a big map to explore.</a:t>
            </a:r>
            <a:endParaRPr>
              <a:latin typeface="Pontano Sans"/>
              <a:ea typeface="Pontano Sans"/>
              <a:cs typeface="Pontano Sans"/>
              <a:sym typeface="Pontano Sans"/>
            </a:endParaRPr>
          </a:p>
        </p:txBody>
      </p:sp>
      <p:sp>
        <p:nvSpPr>
          <p:cNvPr id="200" name="Google Shape;200;p9"/>
          <p:cNvSpPr/>
          <p:nvPr/>
        </p:nvSpPr>
        <p:spPr>
          <a:xfrm rot="5400000">
            <a:off x="7282970" y="-391601"/>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